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88163" cy="100203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jela Feliks" initials="DF" lastIdx="1" clrIdx="0">
    <p:extLst>
      <p:ext uri="{19B8F6BF-5375-455C-9EA6-DF929625EA0E}">
        <p15:presenceInfo xmlns:p15="http://schemas.microsoft.com/office/powerpoint/2012/main" userId="Danijela Felik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DAA7F8-679E-432B-8338-7133FAB46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4390E07-B30D-4BB0-A9F0-EB62B8775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49DA3C1-10BB-4CF3-8294-62F079A65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03B-285A-4E60-9733-4D67DD858BE0}" type="datetimeFigureOut">
              <a:rPr lang="hr-HR" smtClean="0"/>
              <a:t>7.6.2018.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B58D0F-07B4-4166-8AB3-70962B9E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BE9F4AD-3618-41E7-87EB-F2A0CB08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7D78-2967-4D43-B158-AC956CA1E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28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672EE9-B39F-4DB4-AB8C-EF19E814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BFA624B-03CF-4292-83EA-EBB149CA9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121AF7D-092E-40DF-8ABB-46859583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03B-285A-4E60-9733-4D67DD858BE0}" type="datetimeFigureOut">
              <a:rPr lang="hr-HR" smtClean="0"/>
              <a:t>7.6.2018.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0B83B3-F8CB-4BA6-ADF1-ECEB8BD5F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907593-E6A3-451D-9070-10036081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7D78-2967-4D43-B158-AC956CA1E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185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BBEBE1B-54BC-43CB-9E97-A625229A5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4393915-447F-4D7D-99DB-1DA0BB8C4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7CFD00-A3BA-4B0D-A2E6-21FB80BD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03B-285A-4E60-9733-4D67DD858BE0}" type="datetimeFigureOut">
              <a:rPr lang="hr-HR" smtClean="0"/>
              <a:t>7.6.2018.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5064B5-50F0-407E-9613-74E32FD8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E22BDEB-0353-4368-838F-51C7B357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7D78-2967-4D43-B158-AC956CA1E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981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6C593D-9942-4F45-B204-FBBAD481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60EE70-0694-496B-BE9E-64E5D46C7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A8C0D8-1177-4D7E-BDE9-275D98CD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03B-285A-4E60-9733-4D67DD858BE0}" type="datetimeFigureOut">
              <a:rPr lang="hr-HR" smtClean="0"/>
              <a:t>7.6.2018.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84DC97-0EE2-427B-81DE-D8705A80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F85D30C-D23F-4E66-9E1A-D8B793A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7D78-2967-4D43-B158-AC956CA1E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11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992055-CD88-4DDA-BB38-E82EF8C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7927CE2-B3F4-4426-856D-3DAE6FC7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28E552-CF09-4D10-AA88-57786684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03B-285A-4E60-9733-4D67DD858BE0}" type="datetimeFigureOut">
              <a:rPr lang="hr-HR" smtClean="0"/>
              <a:t>7.6.2018.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2F9F6FF-52E1-4ABB-8EF6-0818337F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C25CC1-8B23-4A18-93E1-1BF3CA6A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7D78-2967-4D43-B158-AC956CA1E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930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C8BE3E-5C2E-435C-9CBE-24BAC06F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BAC52E-892B-46C8-845B-CD04B4B04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ECCA67F-CA43-41BD-9577-967ACE257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7CCA220-D9FE-4853-9FFD-9ED6B500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03B-285A-4E60-9733-4D67DD858BE0}" type="datetimeFigureOut">
              <a:rPr lang="hr-HR" smtClean="0"/>
              <a:t>7.6.2018.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F03D289-0B65-44DE-9423-A12EED68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2CDD24B-2827-4553-B627-5BECAAAA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7D78-2967-4D43-B158-AC956CA1E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625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F8B676-D6D2-454B-9AE8-94F1492E6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40FBF9A-C373-45C3-AA97-ABACCB07A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9F1F35F-F138-4547-A3E5-64DB91561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0C5BB5-59DA-4FDF-90DB-223423623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265AF33-F132-4E72-9027-4C7EE23F5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912C4AC-63F0-4311-B007-CE6D99514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03B-285A-4E60-9733-4D67DD858BE0}" type="datetimeFigureOut">
              <a:rPr lang="hr-HR" smtClean="0"/>
              <a:t>7.6.2018.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D364114-EDFC-43DF-AE84-D108FC5C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B31C43A-CAC4-4A10-812C-DF585A51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7D78-2967-4D43-B158-AC956CA1E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61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F346E5-330F-4E61-B3C8-17C7743B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E84ABC1-4150-42C4-9F78-7EC012AF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03B-285A-4E60-9733-4D67DD858BE0}" type="datetimeFigureOut">
              <a:rPr lang="hr-HR" smtClean="0"/>
              <a:t>7.6.2018.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E2846D7-3E2E-4D73-8486-3B023184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A0B1ABE-8A6A-4D27-9294-4F159B2E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7D78-2967-4D43-B158-AC956CA1E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348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8934636-2A1B-4383-B7A8-57AAC704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03B-285A-4E60-9733-4D67DD858BE0}" type="datetimeFigureOut">
              <a:rPr lang="hr-HR" smtClean="0"/>
              <a:t>7.6.2018.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73F256E-A972-460E-9E7C-ED8ACA5C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6D8AA1C-721A-4931-8B14-07E33C88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7D78-2967-4D43-B158-AC956CA1E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145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0085F6-822D-44E5-BAE6-F4207686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668B14-2056-4B51-98A0-73557CA2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BA3D7D8-8230-4F4B-84FE-29F547E12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EE1B659-D531-4870-8CEE-AE9D408E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03B-285A-4E60-9733-4D67DD858BE0}" type="datetimeFigureOut">
              <a:rPr lang="hr-HR" smtClean="0"/>
              <a:t>7.6.2018.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3F181CC-EFF3-4170-9101-041DC516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6BBDA09-F876-4628-9505-0A5AF7DA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7D78-2967-4D43-B158-AC956CA1E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115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D54BA9-5769-4CA4-A0FC-314D5F7C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C15BBF8-EFBC-432C-9F9E-79A6CE785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6DAD833-F716-411F-828A-28AEA72B8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CC5EA6-BB33-4A80-8AAB-E26125A7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03B-285A-4E60-9733-4D67DD858BE0}" type="datetimeFigureOut">
              <a:rPr lang="hr-HR" smtClean="0"/>
              <a:t>7.6.2018.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6A451CD-3380-47A0-B733-1D6CE245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4C6A80B-E979-4DC9-AED3-A942B5E3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7D78-2967-4D43-B158-AC956CA1E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05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3389457-1D1F-4795-91C9-4DDE59A6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6079FF6-6388-459A-9596-152C206E3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3824DF-3D90-4452-9CAE-AC6C216E5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6203B-285A-4E60-9733-4D67DD858BE0}" type="datetimeFigureOut">
              <a:rPr lang="hr-HR" smtClean="0"/>
              <a:t>7.6.2018.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27723F2-5F13-4766-B093-C43AC46B3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6353F3F-4DF6-4A9C-8764-7C21EF78C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7D78-2967-4D43-B158-AC956CA1E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322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5B689A-415B-43BC-B05C-CD1C96236C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Alexander</a:t>
            </a:r>
            <a:r>
              <a:rPr lang="hr-HR" dirty="0"/>
              <a:t> </a:t>
            </a:r>
            <a:r>
              <a:rPr lang="hr-HR" dirty="0" err="1"/>
              <a:t>Magnus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FD890E5-4C1D-4031-9D69-3252223961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392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02ECB4A-3263-4112-A176-9D7422EC0AC1}"/>
              </a:ext>
            </a:extLst>
          </p:cNvPr>
          <p:cNvSpPr txBox="1"/>
          <p:nvPr/>
        </p:nvSpPr>
        <p:spPr>
          <a:xfrm>
            <a:off x="861391" y="622852"/>
            <a:ext cx="2358887" cy="2358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915DD18-8D4D-4727-812A-66142BA2FB90}"/>
              </a:ext>
            </a:extLst>
          </p:cNvPr>
          <p:cNvSpPr txBox="1"/>
          <p:nvPr/>
        </p:nvSpPr>
        <p:spPr>
          <a:xfrm>
            <a:off x="4703705" y="1630571"/>
            <a:ext cx="734170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r>
              <a:rPr lang="hr-HR" sz="4800" dirty="0" err="1"/>
              <a:t>Alexander</a:t>
            </a:r>
            <a:r>
              <a:rPr lang="hr-HR" sz="4800" dirty="0"/>
              <a:t> </a:t>
            </a:r>
            <a:r>
              <a:rPr lang="hr-HR" sz="4800" dirty="0" err="1"/>
              <a:t>Magnus</a:t>
            </a:r>
            <a:endParaRPr lang="hr-HR" sz="4800" dirty="0"/>
          </a:p>
          <a:p>
            <a:r>
              <a:rPr lang="hr-H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(Aleksandar Veliki)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B296781-6929-412F-83F3-03EB51755AF2}"/>
              </a:ext>
            </a:extLst>
          </p:cNvPr>
          <p:cNvSpPr txBox="1"/>
          <p:nvPr/>
        </p:nvSpPr>
        <p:spPr>
          <a:xfrm>
            <a:off x="325034" y="4347123"/>
            <a:ext cx="471369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BIOGRAFIJA</a:t>
            </a:r>
          </a:p>
          <a:p>
            <a:r>
              <a:rPr lang="hr-HR" dirty="0"/>
              <a:t>Mjesto rođenja:</a:t>
            </a:r>
            <a:r>
              <a:rPr lang="hr-HR" b="1" dirty="0"/>
              <a:t> Pela</a:t>
            </a:r>
          </a:p>
          <a:p>
            <a:r>
              <a:rPr lang="hr-HR" dirty="0"/>
              <a:t>Datum rođenja: </a:t>
            </a:r>
            <a:r>
              <a:rPr lang="hr-HR" b="1" dirty="0"/>
              <a:t>ljeto 356. g. pr. Kr.</a:t>
            </a:r>
          </a:p>
          <a:p>
            <a:r>
              <a:rPr lang="hr-HR" dirty="0"/>
              <a:t>Spol: </a:t>
            </a:r>
            <a:r>
              <a:rPr lang="hr-HR" b="1" dirty="0"/>
              <a:t>muško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B835B1B-C9F7-492E-9C92-C615898C8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7" t="-57" r="14703" b="2517"/>
          <a:stretch/>
        </p:blipFill>
        <p:spPr>
          <a:xfrm>
            <a:off x="325034" y="194861"/>
            <a:ext cx="4236760" cy="396917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E8DCD44-8E9D-4AC9-A4C0-D685B0254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03" t="20499" r="5165" b="5359"/>
          <a:stretch/>
        </p:blipFill>
        <p:spPr>
          <a:xfrm>
            <a:off x="6940914" y="3152425"/>
            <a:ext cx="4963426" cy="31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4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82592E69-30E5-48E2-8E43-35D78D8D06E9}"/>
              </a:ext>
            </a:extLst>
          </p:cNvPr>
          <p:cNvSpPr txBox="1"/>
          <p:nvPr/>
        </p:nvSpPr>
        <p:spPr>
          <a:xfrm>
            <a:off x="854765" y="708991"/>
            <a:ext cx="10933044" cy="115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EB5A287-FD90-43D0-B37C-626C7733CAED}"/>
              </a:ext>
            </a:extLst>
          </p:cNvPr>
          <p:cNvSpPr txBox="1"/>
          <p:nvPr/>
        </p:nvSpPr>
        <p:spPr>
          <a:xfrm>
            <a:off x="1007165" y="861391"/>
            <a:ext cx="10933044" cy="115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8F09D93-E28D-4818-BD0C-27E8F4C13E11}"/>
              </a:ext>
            </a:extLst>
          </p:cNvPr>
          <p:cNvSpPr txBox="1"/>
          <p:nvPr/>
        </p:nvSpPr>
        <p:spPr>
          <a:xfrm>
            <a:off x="964096" y="571430"/>
            <a:ext cx="10157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OBRAZOVANJE</a:t>
            </a:r>
          </a:p>
          <a:p>
            <a:r>
              <a:rPr lang="hr-HR" dirty="0"/>
              <a:t>Vrlo obrazovan(učenik grčkog filozofa Aristotela)  </a:t>
            </a:r>
          </a:p>
          <a:p>
            <a:r>
              <a:rPr lang="hr-HR" dirty="0"/>
              <a:t>Izvrstan vojskovođa</a:t>
            </a:r>
          </a:p>
          <a:p>
            <a:r>
              <a:rPr lang="hr-HR" dirty="0"/>
              <a:t>336.g.pr.Kr naslijedio je oca kralja Filipa</a:t>
            </a:r>
          </a:p>
          <a:p>
            <a:r>
              <a:rPr lang="hr-HR" dirty="0"/>
              <a:t>Vladao od 336.-323.g.pr.Kr </a:t>
            </a:r>
          </a:p>
          <a:p>
            <a:r>
              <a:rPr lang="hr-HR" dirty="0"/>
              <a:t>Živio je u Babilonu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60EFA78-52D0-4557-B3C3-7F6B7C2B25A3}"/>
              </a:ext>
            </a:extLst>
          </p:cNvPr>
          <p:cNvSpPr txBox="1"/>
          <p:nvPr/>
        </p:nvSpPr>
        <p:spPr>
          <a:xfrm>
            <a:off x="964096" y="2610678"/>
            <a:ext cx="482047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OBITELJSKI I LJUBAVNI STATUS</a:t>
            </a:r>
          </a:p>
          <a:p>
            <a:r>
              <a:rPr lang="hr-HR" dirty="0"/>
              <a:t>Otac: kralj Filip</a:t>
            </a:r>
          </a:p>
          <a:p>
            <a:r>
              <a:rPr lang="hr-HR" dirty="0"/>
              <a:t>Majka: Olimpijada</a:t>
            </a:r>
          </a:p>
          <a:p>
            <a:r>
              <a:rPr lang="hr-HR" dirty="0"/>
              <a:t>Dva puta oženjen (</a:t>
            </a:r>
            <a:r>
              <a:rPr lang="hr-HR" dirty="0" err="1"/>
              <a:t>Roksana</a:t>
            </a:r>
            <a:r>
              <a:rPr lang="hr-HR" dirty="0"/>
              <a:t>, </a:t>
            </a:r>
            <a:r>
              <a:rPr lang="hr-HR" dirty="0" err="1"/>
              <a:t>Stateira</a:t>
            </a:r>
            <a:r>
              <a:rPr lang="hr-HR" dirty="0"/>
              <a:t>)</a:t>
            </a:r>
          </a:p>
          <a:p>
            <a:r>
              <a:rPr lang="hr-HR" dirty="0"/>
              <a:t>Djeca: Aleksandar IV. Makedonski i Darija III.</a:t>
            </a:r>
          </a:p>
          <a:p>
            <a:r>
              <a:rPr lang="hr-HR" dirty="0"/>
              <a:t>Najbolji prijatelj </a:t>
            </a:r>
            <a:r>
              <a:rPr lang="hr-HR" dirty="0" err="1"/>
              <a:t>Hefestion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A0C24CB-C3CB-4D12-8867-44B15F81935C}"/>
              </a:ext>
            </a:extLst>
          </p:cNvPr>
          <p:cNvSpPr txBox="1"/>
          <p:nvPr/>
        </p:nvSpPr>
        <p:spPr>
          <a:xfrm>
            <a:off x="964096" y="4649926"/>
            <a:ext cx="482047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INTERESI</a:t>
            </a:r>
          </a:p>
          <a:p>
            <a:r>
              <a:rPr lang="hr-HR" dirty="0"/>
              <a:t>jahanje</a:t>
            </a:r>
          </a:p>
          <a:p>
            <a:r>
              <a:rPr lang="hr-HR" dirty="0" err="1"/>
              <a:t>Bukefal</a:t>
            </a:r>
            <a:r>
              <a:rPr lang="hr-HR" dirty="0"/>
              <a:t> najdraži konj</a:t>
            </a:r>
          </a:p>
          <a:p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8DB97405-BE4A-4493-B8F9-31CFE8E8FDEC}"/>
              </a:ext>
            </a:extLst>
          </p:cNvPr>
          <p:cNvSpPr txBox="1"/>
          <p:nvPr/>
        </p:nvSpPr>
        <p:spPr>
          <a:xfrm>
            <a:off x="1007165" y="571430"/>
            <a:ext cx="4777409" cy="1754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A43F43E-9515-46B3-BD73-1CB6E517E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3149"/>
            <a:ext cx="2813997" cy="281399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89441E3-1F91-4415-970F-1DC24C352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93" y="270327"/>
            <a:ext cx="2065016" cy="2979639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D584AD62-9CCE-4E92-9E9B-A728BD1E6B12}"/>
              </a:ext>
            </a:extLst>
          </p:cNvPr>
          <p:cNvSpPr txBox="1"/>
          <p:nvPr/>
        </p:nvSpPr>
        <p:spPr>
          <a:xfrm>
            <a:off x="6356481" y="3175726"/>
            <a:ext cx="2293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Aristotel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E8417E2-5421-4AA6-AA1F-C4881544D66E}"/>
              </a:ext>
            </a:extLst>
          </p:cNvPr>
          <p:cNvSpPr txBox="1"/>
          <p:nvPr/>
        </p:nvSpPr>
        <p:spPr>
          <a:xfrm>
            <a:off x="9859616" y="3282648"/>
            <a:ext cx="19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Filip II.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E971826-EE06-4D31-AC4C-0CC7A4AA1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3171" y="3685275"/>
            <a:ext cx="2237038" cy="2716138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70092E29-CEAD-4B97-8F88-A5BC77BB5508}"/>
              </a:ext>
            </a:extLst>
          </p:cNvPr>
          <p:cNvSpPr txBox="1"/>
          <p:nvPr/>
        </p:nvSpPr>
        <p:spPr>
          <a:xfrm>
            <a:off x="9859615" y="6461677"/>
            <a:ext cx="20805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err="1"/>
              <a:t>Hefestion</a:t>
            </a:r>
            <a:endParaRPr lang="hr-HR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DC4E8C3E-30B6-4084-816E-A6232D37A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428" y="3605810"/>
            <a:ext cx="2029646" cy="2821921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1B54FAD9-D59D-4A6A-886C-3BEEF84FCA2F}"/>
              </a:ext>
            </a:extLst>
          </p:cNvPr>
          <p:cNvSpPr txBox="1"/>
          <p:nvPr/>
        </p:nvSpPr>
        <p:spPr>
          <a:xfrm>
            <a:off x="6356481" y="6461677"/>
            <a:ext cx="20805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err="1"/>
              <a:t>Bukefal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842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2E9808-4B1A-4843-A48E-FADF9D8D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ACB15E-8DB8-4D4B-BEEE-110AC7EB6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1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sz="1800" b="1" dirty="0"/>
              <a:t>RELIGIOZNO STAJALIŠTE</a:t>
            </a:r>
          </a:p>
          <a:p>
            <a:pPr marL="0" indent="0">
              <a:buNone/>
            </a:pPr>
            <a:r>
              <a:rPr lang="hr-HR" sz="1800" dirty="0"/>
              <a:t>grčka mitologija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b="1" dirty="0"/>
              <a:t>POLITIČKO STAJALIŠTE</a:t>
            </a:r>
          </a:p>
          <a:p>
            <a:pPr marL="0" indent="0">
              <a:buNone/>
            </a:pPr>
            <a:r>
              <a:rPr lang="hr-HR" sz="1600" dirty="0"/>
              <a:t>namjera udružiti Makedonce i Perzijance</a:t>
            </a:r>
          </a:p>
          <a:p>
            <a:pPr marL="0" indent="0">
              <a:buNone/>
            </a:pPr>
            <a:r>
              <a:rPr lang="hr-HR" sz="1600" dirty="0"/>
              <a:t>Vjenčanje Europe i Azije</a:t>
            </a:r>
          </a:p>
          <a:p>
            <a:pPr marL="0" indent="0">
              <a:buNone/>
            </a:pPr>
            <a:r>
              <a:rPr lang="pl-PL" sz="1600" dirty="0"/>
              <a:t>organizirao veliki banket za oko 9.000 ljudi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hr-HR" sz="16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9DFBF04-B8CA-4FEC-B964-53E16D81FE4B}"/>
              </a:ext>
            </a:extLst>
          </p:cNvPr>
          <p:cNvSpPr txBox="1"/>
          <p:nvPr/>
        </p:nvSpPr>
        <p:spPr>
          <a:xfrm>
            <a:off x="838200" y="2976045"/>
            <a:ext cx="5933661" cy="152386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A8C1106-CA62-4299-8AD4-945C37C375FA}"/>
              </a:ext>
            </a:extLst>
          </p:cNvPr>
          <p:cNvSpPr txBox="1"/>
          <p:nvPr/>
        </p:nvSpPr>
        <p:spPr>
          <a:xfrm>
            <a:off x="838200" y="1905138"/>
            <a:ext cx="5933661" cy="838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AB0A270-76C6-406A-842A-8840DCEDE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258" y="1905138"/>
            <a:ext cx="3519542" cy="235809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D9228D9-E391-446E-A283-35B9AE968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734" y="4553937"/>
            <a:ext cx="1683127" cy="176676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0F3A81D-924C-48EB-BEE7-2D4B020E1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00" y="4628351"/>
            <a:ext cx="2370406" cy="1629654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94020F7E-975A-4401-A243-7B6D4D0BA1AD}"/>
              </a:ext>
            </a:extLst>
          </p:cNvPr>
          <p:cNvSpPr txBox="1"/>
          <p:nvPr/>
        </p:nvSpPr>
        <p:spPr>
          <a:xfrm>
            <a:off x="3840573" y="4630031"/>
            <a:ext cx="8299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dirty="0"/>
              <a:t>+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4848890-D0E9-4F2D-AD5D-619788BEAB60}"/>
              </a:ext>
            </a:extLst>
          </p:cNvPr>
          <p:cNvSpPr txBox="1"/>
          <p:nvPr/>
        </p:nvSpPr>
        <p:spPr>
          <a:xfrm>
            <a:off x="1052000" y="6411485"/>
            <a:ext cx="21835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Europa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C410919-50A8-4BAB-851F-469019914D9B}"/>
              </a:ext>
            </a:extLst>
          </p:cNvPr>
          <p:cNvSpPr txBox="1"/>
          <p:nvPr/>
        </p:nvSpPr>
        <p:spPr>
          <a:xfrm>
            <a:off x="5088734" y="6470926"/>
            <a:ext cx="15371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Azija</a:t>
            </a:r>
          </a:p>
        </p:txBody>
      </p:sp>
    </p:spTree>
    <p:extLst>
      <p:ext uri="{BB962C8B-B14F-4D97-AF65-F5344CB8AC3E}">
        <p14:creationId xmlns:p14="http://schemas.microsoft.com/office/powerpoint/2010/main" val="45301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13BFF8-77D9-4E3D-9602-07BD7618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4CE3CD-1936-43D2-87C9-636D81DEE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STATUS</a:t>
            </a:r>
          </a:p>
          <a:p>
            <a:pPr marL="0" indent="0">
              <a:buNone/>
            </a:pPr>
            <a:r>
              <a:rPr lang="hr-HR" sz="1700" dirty="0"/>
              <a:t>334. g. pr. Kr. krenuo sam u pohod na Perziju. Vodio sam 3 bitke protiv kralja Darija III.  Stvarno sam se namučio, ali trud se isplatio.</a:t>
            </a:r>
            <a:r>
              <a:rPr lang="hr-HR" sz="1700" dirty="0">
                <a:sym typeface="Wingdings" panose="05000000000000000000" pitchFamily="2" charset="2"/>
              </a:rPr>
              <a:t>334. g. pr. Kr. izbila je bitka kod Granika,333. g. pr. Kr. bitka kod doline </a:t>
            </a:r>
            <a:r>
              <a:rPr lang="hr-HR" sz="1700" dirty="0" err="1">
                <a:sym typeface="Wingdings" panose="05000000000000000000" pitchFamily="2" charset="2"/>
              </a:rPr>
              <a:t>Isa</a:t>
            </a:r>
            <a:r>
              <a:rPr lang="hr-HR" sz="1700" dirty="0">
                <a:sym typeface="Wingdings" panose="05000000000000000000" pitchFamily="2" charset="2"/>
              </a:rPr>
              <a:t> i 331. g. pr. Kr. bitka kod </a:t>
            </a:r>
            <a:r>
              <a:rPr lang="hr-HR" sz="1700" dirty="0" err="1">
                <a:sym typeface="Wingdings" panose="05000000000000000000" pitchFamily="2" charset="2"/>
              </a:rPr>
              <a:t>Gaugamele</a:t>
            </a:r>
            <a:r>
              <a:rPr lang="hr-HR" sz="1700" dirty="0">
                <a:sym typeface="Wingdings" panose="05000000000000000000" pitchFamily="2" charset="2"/>
              </a:rPr>
              <a:t>. U svim trima bitkama sam pobijedio zahvaljujući mojim hrabrim vojnicima i svojom lukavošću.</a:t>
            </a:r>
          </a:p>
          <a:p>
            <a:pPr marL="0" indent="0">
              <a:buNone/>
            </a:pPr>
            <a:endParaRPr lang="hr-HR" sz="1700" dirty="0"/>
          </a:p>
          <a:p>
            <a:pPr marL="0" indent="0">
              <a:buNone/>
            </a:pPr>
            <a:r>
              <a:rPr lang="hr-HR" sz="1700" dirty="0"/>
              <a:t>Proglasili su me kraljem Azije te sam bez borbe zauzeo cijelu Mezopotamiju.</a:t>
            </a:r>
          </a:p>
          <a:p>
            <a:pPr marL="0" indent="0">
              <a:buNone/>
            </a:pPr>
            <a:endParaRPr lang="hr-HR" sz="1700" dirty="0"/>
          </a:p>
          <a:p>
            <a:pPr marL="0" indent="0">
              <a:buNone/>
            </a:pPr>
            <a:r>
              <a:rPr lang="hr-HR" sz="1700" dirty="0"/>
              <a:t>329. g. pr. Kr. krenuo sam u novi pohod na Perzijsko Carstvo. Također sam ga osvojio, a Babilon sam proglasio prijestolnicom mog carstva.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0671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265</Words>
  <Application>Microsoft Office PowerPoint</Application>
  <PresentationFormat>Široki zaslon</PresentationFormat>
  <Paragraphs>42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sustava Office</vt:lpstr>
      <vt:lpstr>Alexander Magnus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Magnus</dc:title>
  <dc:creator>Danijela Feliks</dc:creator>
  <cp:lastModifiedBy>Danijela Feliks</cp:lastModifiedBy>
  <cp:revision>13</cp:revision>
  <cp:lastPrinted>2018-06-07T11:57:34Z</cp:lastPrinted>
  <dcterms:created xsi:type="dcterms:W3CDTF">2018-05-10T11:46:33Z</dcterms:created>
  <dcterms:modified xsi:type="dcterms:W3CDTF">2018-06-07T11:59:43Z</dcterms:modified>
</cp:coreProperties>
</file>