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59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C3F42-BE5D-48B1-B645-A867987ACE90}" v="454" dt="2023-12-06T19:35:56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List" userId="S::lisa.list@skole.hr::9cb87adf-e3cf-4f13-928d-813f0f87fa5b" providerId="AD" clId="Web-{770C3F42-BE5D-48B1-B645-A867987ACE90}"/>
    <pc:docChg chg="addSld delSld modSld sldOrd">
      <pc:chgData name="Lisa List" userId="S::lisa.list@skole.hr::9cb87adf-e3cf-4f13-928d-813f0f87fa5b" providerId="AD" clId="Web-{770C3F42-BE5D-48B1-B645-A867987ACE90}" dt="2023-12-06T19:35:56.231" v="455"/>
      <pc:docMkLst>
        <pc:docMk/>
      </pc:docMkLst>
      <pc:sldChg chg="addSp modSp mod setBg addAnim setClrOvrMap">
        <pc:chgData name="Lisa List" userId="S::lisa.list@skole.hr::9cb87adf-e3cf-4f13-928d-813f0f87fa5b" providerId="AD" clId="Web-{770C3F42-BE5D-48B1-B645-A867987ACE90}" dt="2023-12-06T19:20:15.448" v="257"/>
        <pc:sldMkLst>
          <pc:docMk/>
          <pc:sldMk cId="109857222" sldId="256"/>
        </pc:sldMkLst>
        <pc:spChg chg="mod">
          <ac:chgData name="Lisa List" userId="S::lisa.list@skole.hr::9cb87adf-e3cf-4f13-928d-813f0f87fa5b" providerId="AD" clId="Web-{770C3F42-BE5D-48B1-B645-A867987ACE90}" dt="2023-12-06T19:20:15.432" v="25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isa List" userId="S::lisa.list@skole.hr::9cb87adf-e3cf-4f13-928d-813f0f87fa5b" providerId="AD" clId="Web-{770C3F42-BE5D-48B1-B645-A867987ACE90}" dt="2023-12-06T19:20:15.432" v="255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Lisa List" userId="S::lisa.list@skole.hr::9cb87adf-e3cf-4f13-928d-813f0f87fa5b" providerId="AD" clId="Web-{770C3F42-BE5D-48B1-B645-A867987ACE90}" dt="2023-12-06T19:20:15.432" v="255"/>
          <ac:spMkLst>
            <pc:docMk/>
            <pc:sldMk cId="109857222" sldId="256"/>
            <ac:spMk id="9" creationId="{71B2258F-86CA-4D4D-8270-BC05FCDEBFB3}"/>
          </ac:spMkLst>
        </pc:spChg>
        <pc:picChg chg="add">
          <ac:chgData name="Lisa List" userId="S::lisa.list@skole.hr::9cb87adf-e3cf-4f13-928d-813f0f87fa5b" providerId="AD" clId="Web-{770C3F42-BE5D-48B1-B645-A867987ACE90}" dt="2023-12-06T19:20:15.432" v="255"/>
          <ac:picMkLst>
            <pc:docMk/>
            <pc:sldMk cId="109857222" sldId="256"/>
            <ac:picMk id="5" creationId="{9C47B2DC-88ED-5D80-C507-976DE83E3D68}"/>
          </ac:picMkLst>
        </pc:picChg>
      </pc:sldChg>
      <pc:sldChg chg="addSp delSp modSp new mod modTransition setBg">
        <pc:chgData name="Lisa List" userId="S::lisa.list@skole.hr::9cb87adf-e3cf-4f13-928d-813f0f87fa5b" providerId="AD" clId="Web-{770C3F42-BE5D-48B1-B645-A867987ACE90}" dt="2023-12-06T19:35:15.996" v="444"/>
        <pc:sldMkLst>
          <pc:docMk/>
          <pc:sldMk cId="3787725200" sldId="257"/>
        </pc:sldMkLst>
        <pc:spChg chg="mod">
          <ac:chgData name="Lisa List" userId="S::lisa.list@skole.hr::9cb87adf-e3cf-4f13-928d-813f0f87fa5b" providerId="AD" clId="Web-{770C3F42-BE5D-48B1-B645-A867987ACE90}" dt="2023-12-06T19:35:06.323" v="443"/>
          <ac:spMkLst>
            <pc:docMk/>
            <pc:sldMk cId="3787725200" sldId="257"/>
            <ac:spMk id="2" creationId="{5BA569C9-286F-0F56-D22F-3C27AA178AB2}"/>
          </ac:spMkLst>
        </pc:spChg>
        <pc:spChg chg="mod">
          <ac:chgData name="Lisa List" userId="S::lisa.list@skole.hr::9cb87adf-e3cf-4f13-928d-813f0f87fa5b" providerId="AD" clId="Web-{770C3F42-BE5D-48B1-B645-A867987ACE90}" dt="2023-12-06T19:35:06.323" v="443"/>
          <ac:spMkLst>
            <pc:docMk/>
            <pc:sldMk cId="3787725200" sldId="257"/>
            <ac:spMk id="3" creationId="{E3156BE3-F5E7-778C-57C6-2E1D32A0D1CE}"/>
          </ac:spMkLst>
        </pc:spChg>
        <pc:spChg chg="add">
          <ac:chgData name="Lisa List" userId="S::lisa.list@skole.hr::9cb87adf-e3cf-4f13-928d-813f0f87fa5b" providerId="AD" clId="Web-{770C3F42-BE5D-48B1-B645-A867987ACE90}" dt="2023-12-06T19:35:06.323" v="443"/>
          <ac:spMkLst>
            <pc:docMk/>
            <pc:sldMk cId="3787725200" sldId="257"/>
            <ac:spMk id="11" creationId="{7C432AFE-B3D2-4BFF-BF8F-96C27AFF1AC7}"/>
          </ac:spMkLst>
        </pc:spChg>
        <pc:spChg chg="add">
          <ac:chgData name="Lisa List" userId="S::lisa.list@skole.hr::9cb87adf-e3cf-4f13-928d-813f0f87fa5b" providerId="AD" clId="Web-{770C3F42-BE5D-48B1-B645-A867987ACE90}" dt="2023-12-06T19:35:06.323" v="443"/>
          <ac:spMkLst>
            <pc:docMk/>
            <pc:sldMk cId="3787725200" sldId="257"/>
            <ac:spMk id="13" creationId="{AF2F604E-43BE-4DC3-B983-E071523364F8}"/>
          </ac:spMkLst>
        </pc:spChg>
        <pc:spChg chg="add">
          <ac:chgData name="Lisa List" userId="S::lisa.list@skole.hr::9cb87adf-e3cf-4f13-928d-813f0f87fa5b" providerId="AD" clId="Web-{770C3F42-BE5D-48B1-B645-A867987ACE90}" dt="2023-12-06T19:35:06.323" v="443"/>
          <ac:spMkLst>
            <pc:docMk/>
            <pc:sldMk cId="3787725200" sldId="257"/>
            <ac:spMk id="15" creationId="{08C9B587-E65E-4B52-B37C-ABEBB6E87928}"/>
          </ac:spMkLst>
        </pc:spChg>
        <pc:picChg chg="add del mod">
          <ac:chgData name="Lisa List" userId="S::lisa.list@skole.hr::9cb87adf-e3cf-4f13-928d-813f0f87fa5b" providerId="AD" clId="Web-{770C3F42-BE5D-48B1-B645-A867987ACE90}" dt="2023-12-06T19:34:23.041" v="439"/>
          <ac:picMkLst>
            <pc:docMk/>
            <pc:sldMk cId="3787725200" sldId="257"/>
            <ac:picMk id="4" creationId="{06F1893B-E0FF-6F88-ACBD-EEFC5C09FE48}"/>
          </ac:picMkLst>
        </pc:picChg>
        <pc:picChg chg="add del mod">
          <ac:chgData name="Lisa List" userId="S::lisa.list@skole.hr::9cb87adf-e3cf-4f13-928d-813f0f87fa5b" providerId="AD" clId="Web-{770C3F42-BE5D-48B1-B645-A867987ACE90}" dt="2023-12-06T19:34:30.572" v="441"/>
          <ac:picMkLst>
            <pc:docMk/>
            <pc:sldMk cId="3787725200" sldId="257"/>
            <ac:picMk id="5" creationId="{BBC24C1C-673D-D629-ED8C-2A21D992388A}"/>
          </ac:picMkLst>
        </pc:picChg>
        <pc:picChg chg="add mod ord">
          <ac:chgData name="Lisa List" userId="S::lisa.list@skole.hr::9cb87adf-e3cf-4f13-928d-813f0f87fa5b" providerId="AD" clId="Web-{770C3F42-BE5D-48B1-B645-A867987ACE90}" dt="2023-12-06T19:35:06.323" v="443"/>
          <ac:picMkLst>
            <pc:docMk/>
            <pc:sldMk cId="3787725200" sldId="257"/>
            <ac:picMk id="6" creationId="{6DEB5657-F264-234F-7AD0-CBBE926C28C3}"/>
          </ac:picMkLst>
        </pc:picChg>
      </pc:sldChg>
      <pc:sldChg chg="addSp modSp new mod ord modTransition setBg">
        <pc:chgData name="Lisa List" userId="S::lisa.list@skole.hr::9cb87adf-e3cf-4f13-928d-813f0f87fa5b" providerId="AD" clId="Web-{770C3F42-BE5D-48B1-B645-A867987ACE90}" dt="2023-12-06T19:33:35.789" v="434"/>
        <pc:sldMkLst>
          <pc:docMk/>
          <pc:sldMk cId="795530922" sldId="258"/>
        </pc:sldMkLst>
        <pc:spChg chg="mod">
          <ac:chgData name="Lisa List" userId="S::lisa.list@skole.hr::9cb87adf-e3cf-4f13-928d-813f0f87fa5b" providerId="AD" clId="Web-{770C3F42-BE5D-48B1-B645-A867987ACE90}" dt="2023-12-06T19:21:31.482" v="259"/>
          <ac:spMkLst>
            <pc:docMk/>
            <pc:sldMk cId="795530922" sldId="258"/>
            <ac:spMk id="2" creationId="{C376208B-D34B-E130-BBFE-F02E3FD9DED4}"/>
          </ac:spMkLst>
        </pc:spChg>
        <pc:spChg chg="mod">
          <ac:chgData name="Lisa List" userId="S::lisa.list@skole.hr::9cb87adf-e3cf-4f13-928d-813f0f87fa5b" providerId="AD" clId="Web-{770C3F42-BE5D-48B1-B645-A867987ACE90}" dt="2023-12-06T19:21:31.482" v="259"/>
          <ac:spMkLst>
            <pc:docMk/>
            <pc:sldMk cId="795530922" sldId="258"/>
            <ac:spMk id="3" creationId="{2622432B-FEF6-14DA-C0B7-F1BBF20D98A5}"/>
          </ac:spMkLst>
        </pc:spChg>
        <pc:spChg chg="add">
          <ac:chgData name="Lisa List" userId="S::lisa.list@skole.hr::9cb87adf-e3cf-4f13-928d-813f0f87fa5b" providerId="AD" clId="Web-{770C3F42-BE5D-48B1-B645-A867987ACE90}" dt="2023-12-06T19:21:31.482" v="259"/>
          <ac:spMkLst>
            <pc:docMk/>
            <pc:sldMk cId="795530922" sldId="258"/>
            <ac:spMk id="9" creationId="{7C432AFE-B3D2-4BFF-BF8F-96C27AFF1AC7}"/>
          </ac:spMkLst>
        </pc:spChg>
        <pc:spChg chg="add">
          <ac:chgData name="Lisa List" userId="S::lisa.list@skole.hr::9cb87adf-e3cf-4f13-928d-813f0f87fa5b" providerId="AD" clId="Web-{770C3F42-BE5D-48B1-B645-A867987ACE90}" dt="2023-12-06T19:21:31.482" v="259"/>
          <ac:spMkLst>
            <pc:docMk/>
            <pc:sldMk cId="795530922" sldId="258"/>
            <ac:spMk id="11" creationId="{AF2F604E-43BE-4DC3-B983-E071523364F8}"/>
          </ac:spMkLst>
        </pc:spChg>
        <pc:spChg chg="add">
          <ac:chgData name="Lisa List" userId="S::lisa.list@skole.hr::9cb87adf-e3cf-4f13-928d-813f0f87fa5b" providerId="AD" clId="Web-{770C3F42-BE5D-48B1-B645-A867987ACE90}" dt="2023-12-06T19:21:31.482" v="259"/>
          <ac:spMkLst>
            <pc:docMk/>
            <pc:sldMk cId="795530922" sldId="258"/>
            <ac:spMk id="13" creationId="{08C9B587-E65E-4B52-B37C-ABEBB6E87928}"/>
          </ac:spMkLst>
        </pc:spChg>
        <pc:picChg chg="add mod ord">
          <ac:chgData name="Lisa List" userId="S::lisa.list@skole.hr::9cb87adf-e3cf-4f13-928d-813f0f87fa5b" providerId="AD" clId="Web-{770C3F42-BE5D-48B1-B645-A867987ACE90}" dt="2023-12-06T19:21:31.482" v="259"/>
          <ac:picMkLst>
            <pc:docMk/>
            <pc:sldMk cId="795530922" sldId="258"/>
            <ac:picMk id="4" creationId="{D1345308-0CFA-BCD6-574A-5144CEDE766F}"/>
          </ac:picMkLst>
        </pc:picChg>
      </pc:sldChg>
      <pc:sldChg chg="addSp delSp modSp new mod ord modTransition setBg">
        <pc:chgData name="Lisa List" userId="S::lisa.list@skole.hr::9cb87adf-e3cf-4f13-928d-813f0f87fa5b" providerId="AD" clId="Web-{770C3F42-BE5D-48B1-B645-A867987ACE90}" dt="2023-12-06T19:33:35.867" v="437"/>
        <pc:sldMkLst>
          <pc:docMk/>
          <pc:sldMk cId="3879160726" sldId="259"/>
        </pc:sldMkLst>
        <pc:spChg chg="del">
          <ac:chgData name="Lisa List" userId="S::lisa.list@skole.hr::9cb87adf-e3cf-4f13-928d-813f0f87fa5b" providerId="AD" clId="Web-{770C3F42-BE5D-48B1-B645-A867987ACE90}" dt="2023-12-06T19:16:23.940" v="242"/>
          <ac:spMkLst>
            <pc:docMk/>
            <pc:sldMk cId="3879160726" sldId="259"/>
            <ac:spMk id="2" creationId="{162EE854-315F-C157-405D-814702C9EC8A}"/>
          </ac:spMkLst>
        </pc:spChg>
        <pc:spChg chg="del">
          <ac:chgData name="Lisa List" userId="S::lisa.list@skole.hr::9cb87adf-e3cf-4f13-928d-813f0f87fa5b" providerId="AD" clId="Web-{770C3F42-BE5D-48B1-B645-A867987ACE90}" dt="2023-12-06T19:16:17.315" v="241"/>
          <ac:spMkLst>
            <pc:docMk/>
            <pc:sldMk cId="3879160726" sldId="259"/>
            <ac:spMk id="3" creationId="{8F16A7A9-8A85-9D52-0A15-0DCACD31CF85}"/>
          </ac:spMkLst>
        </pc:spChg>
        <pc:spChg chg="add">
          <ac:chgData name="Lisa List" userId="S::lisa.list@skole.hr::9cb87adf-e3cf-4f13-928d-813f0f87fa5b" providerId="AD" clId="Web-{770C3F42-BE5D-48B1-B645-A867987ACE90}" dt="2023-12-06T19:16:23.940" v="242"/>
          <ac:spMkLst>
            <pc:docMk/>
            <pc:sldMk cId="3879160726" sldId="259"/>
            <ac:spMk id="9" creationId="{F3060C83-F051-4F0E-ABAD-AA0DFC48B218}"/>
          </ac:spMkLst>
        </pc:spChg>
        <pc:spChg chg="add">
          <ac:chgData name="Lisa List" userId="S::lisa.list@skole.hr::9cb87adf-e3cf-4f13-928d-813f0f87fa5b" providerId="AD" clId="Web-{770C3F42-BE5D-48B1-B645-A867987ACE90}" dt="2023-12-06T19:16:23.940" v="242"/>
          <ac:spMkLst>
            <pc:docMk/>
            <pc:sldMk cId="3879160726" sldId="259"/>
            <ac:spMk id="11" creationId="{83C98ABE-055B-441F-B07E-44F97F083C39}"/>
          </ac:spMkLst>
        </pc:spChg>
        <pc:spChg chg="add">
          <ac:chgData name="Lisa List" userId="S::lisa.list@skole.hr::9cb87adf-e3cf-4f13-928d-813f0f87fa5b" providerId="AD" clId="Web-{770C3F42-BE5D-48B1-B645-A867987ACE90}" dt="2023-12-06T19:16:23.940" v="242"/>
          <ac:spMkLst>
            <pc:docMk/>
            <pc:sldMk cId="3879160726" sldId="259"/>
            <ac:spMk id="13" creationId="{29FDB030-9B49-4CED-8CCD-4D99382388AC}"/>
          </ac:spMkLst>
        </pc:spChg>
        <pc:spChg chg="add">
          <ac:chgData name="Lisa List" userId="S::lisa.list@skole.hr::9cb87adf-e3cf-4f13-928d-813f0f87fa5b" providerId="AD" clId="Web-{770C3F42-BE5D-48B1-B645-A867987ACE90}" dt="2023-12-06T19:16:23.940" v="242"/>
          <ac:spMkLst>
            <pc:docMk/>
            <pc:sldMk cId="3879160726" sldId="259"/>
            <ac:spMk id="15" creationId="{3783CA14-24A1-485C-8B30-D6A5D87987AD}"/>
          </ac:spMkLst>
        </pc:spChg>
        <pc:spChg chg="add">
          <ac:chgData name="Lisa List" userId="S::lisa.list@skole.hr::9cb87adf-e3cf-4f13-928d-813f0f87fa5b" providerId="AD" clId="Web-{770C3F42-BE5D-48B1-B645-A867987ACE90}" dt="2023-12-06T19:16:23.940" v="242"/>
          <ac:spMkLst>
            <pc:docMk/>
            <pc:sldMk cId="3879160726" sldId="259"/>
            <ac:spMk id="17" creationId="{9A97C86A-04D6-40F7-AE84-31AB43E6A846}"/>
          </ac:spMkLst>
        </pc:spChg>
        <pc:spChg chg="add">
          <ac:chgData name="Lisa List" userId="S::lisa.list@skole.hr::9cb87adf-e3cf-4f13-928d-813f0f87fa5b" providerId="AD" clId="Web-{770C3F42-BE5D-48B1-B645-A867987ACE90}" dt="2023-12-06T19:16:23.940" v="242"/>
          <ac:spMkLst>
            <pc:docMk/>
            <pc:sldMk cId="3879160726" sldId="259"/>
            <ac:spMk id="19" creationId="{FF9F2414-84E8-453E-B1F3-389FDE8192D9}"/>
          </ac:spMkLst>
        </pc:spChg>
        <pc:spChg chg="add">
          <ac:chgData name="Lisa List" userId="S::lisa.list@skole.hr::9cb87adf-e3cf-4f13-928d-813f0f87fa5b" providerId="AD" clId="Web-{770C3F42-BE5D-48B1-B645-A867987ACE90}" dt="2023-12-06T19:16:23.940" v="242"/>
          <ac:spMkLst>
            <pc:docMk/>
            <pc:sldMk cId="3879160726" sldId="259"/>
            <ac:spMk id="21" creationId="{3ECA69A1-7536-43AC-85EF-C7106179F5ED}"/>
          </ac:spMkLst>
        </pc:spChg>
        <pc:picChg chg="add mod ord">
          <ac:chgData name="Lisa List" userId="S::lisa.list@skole.hr::9cb87adf-e3cf-4f13-928d-813f0f87fa5b" providerId="AD" clId="Web-{770C3F42-BE5D-48B1-B645-A867987ACE90}" dt="2023-12-06T19:16:44.862" v="247" actId="14100"/>
          <ac:picMkLst>
            <pc:docMk/>
            <pc:sldMk cId="3879160726" sldId="259"/>
            <ac:picMk id="4" creationId="{5A16C9F9-BDB4-87CE-FB0A-08507153C837}"/>
          </ac:picMkLst>
        </pc:picChg>
      </pc:sldChg>
      <pc:sldChg chg="addSp delSp modSp new mod modTransition setBg setClrOvrMap">
        <pc:chgData name="Lisa List" userId="S::lisa.list@skole.hr::9cb87adf-e3cf-4f13-928d-813f0f87fa5b" providerId="AD" clId="Web-{770C3F42-BE5D-48B1-B645-A867987ACE90}" dt="2023-12-06T19:33:35.820" v="435"/>
        <pc:sldMkLst>
          <pc:docMk/>
          <pc:sldMk cId="138886832" sldId="260"/>
        </pc:sldMkLst>
        <pc:spChg chg="mod">
          <ac:chgData name="Lisa List" userId="S::lisa.list@skole.hr::9cb87adf-e3cf-4f13-928d-813f0f87fa5b" providerId="AD" clId="Web-{770C3F42-BE5D-48B1-B645-A867987ACE90}" dt="2023-12-06T19:24:06.331" v="369" actId="20577"/>
          <ac:spMkLst>
            <pc:docMk/>
            <pc:sldMk cId="138886832" sldId="260"/>
            <ac:spMk id="2" creationId="{858AA842-488B-26B5-9D08-AD2F3D9A3549}"/>
          </ac:spMkLst>
        </pc:spChg>
        <pc:spChg chg="mod">
          <ac:chgData name="Lisa List" userId="S::lisa.list@skole.hr::9cb87adf-e3cf-4f13-928d-813f0f87fa5b" providerId="AD" clId="Web-{770C3F42-BE5D-48B1-B645-A867987ACE90}" dt="2023-12-06T19:23:39.190" v="367"/>
          <ac:spMkLst>
            <pc:docMk/>
            <pc:sldMk cId="138886832" sldId="260"/>
            <ac:spMk id="3" creationId="{0D2F0E74-1796-4B1F-8FC0-ED583C3349F0}"/>
          </ac:spMkLst>
        </pc:spChg>
        <pc:spChg chg="add del">
          <ac:chgData name="Lisa List" userId="S::lisa.list@skole.hr::9cb87adf-e3cf-4f13-928d-813f0f87fa5b" providerId="AD" clId="Web-{770C3F42-BE5D-48B1-B645-A867987ACE90}" dt="2023-12-06T19:23:39.174" v="366"/>
          <ac:spMkLst>
            <pc:docMk/>
            <pc:sldMk cId="138886832" sldId="260"/>
            <ac:spMk id="8" creationId="{A7AE9375-4664-4DB2-922D-2782A6E439AC}"/>
          </ac:spMkLst>
        </pc:spChg>
        <pc:spChg chg="add del">
          <ac:chgData name="Lisa List" userId="S::lisa.list@skole.hr::9cb87adf-e3cf-4f13-928d-813f0f87fa5b" providerId="AD" clId="Web-{770C3F42-BE5D-48B1-B645-A867987ACE90}" dt="2023-12-06T19:23:39.174" v="366"/>
          <ac:spMkLst>
            <pc:docMk/>
            <pc:sldMk cId="138886832" sldId="260"/>
            <ac:spMk id="12" creationId="{9DD005C1-8C51-42D6-9BEE-B9B83849743D}"/>
          </ac:spMkLst>
        </pc:spChg>
        <pc:spChg chg="add">
          <ac:chgData name="Lisa List" userId="S::lisa.list@skole.hr::9cb87adf-e3cf-4f13-928d-813f0f87fa5b" providerId="AD" clId="Web-{770C3F42-BE5D-48B1-B645-A867987ACE90}" dt="2023-12-06T19:23:39.190" v="367"/>
          <ac:spMkLst>
            <pc:docMk/>
            <pc:sldMk cId="138886832" sldId="260"/>
            <ac:spMk id="15" creationId="{C6D09588-9668-4D38-8AD4-C27CF2B2D41C}"/>
          </ac:spMkLst>
        </pc:spChg>
        <pc:grpChg chg="add">
          <ac:chgData name="Lisa List" userId="S::lisa.list@skole.hr::9cb87adf-e3cf-4f13-928d-813f0f87fa5b" providerId="AD" clId="Web-{770C3F42-BE5D-48B1-B645-A867987ACE90}" dt="2023-12-06T19:23:39.190" v="367"/>
          <ac:grpSpMkLst>
            <pc:docMk/>
            <pc:sldMk cId="138886832" sldId="260"/>
            <ac:grpSpMk id="16" creationId="{95A28492-272D-4814-AE2C-61575C989EA3}"/>
          </ac:grpSpMkLst>
        </pc:grpChg>
        <pc:cxnChg chg="add del">
          <ac:chgData name="Lisa List" userId="S::lisa.list@skole.hr::9cb87adf-e3cf-4f13-928d-813f0f87fa5b" providerId="AD" clId="Web-{770C3F42-BE5D-48B1-B645-A867987ACE90}" dt="2023-12-06T19:23:39.174" v="366"/>
          <ac:cxnSpMkLst>
            <pc:docMk/>
            <pc:sldMk cId="138886832" sldId="260"/>
            <ac:cxnSpMk id="10" creationId="{EE504C98-6397-41C1-A8D8-2D9C4ED307E0}"/>
          </ac:cxnSpMkLst>
        </pc:cxnChg>
      </pc:sldChg>
      <pc:sldChg chg="addSp delSp modSp new mod ord modTransition setBg setClrOvrMap">
        <pc:chgData name="Lisa List" userId="S::lisa.list@skole.hr::9cb87adf-e3cf-4f13-928d-813f0f87fa5b" providerId="AD" clId="Web-{770C3F42-BE5D-48B1-B645-A867987ACE90}" dt="2023-12-06T19:33:35.836" v="436"/>
        <pc:sldMkLst>
          <pc:docMk/>
          <pc:sldMk cId="2114057764" sldId="261"/>
        </pc:sldMkLst>
        <pc:spChg chg="mod">
          <ac:chgData name="Lisa List" userId="S::lisa.list@skole.hr::9cb87adf-e3cf-4f13-928d-813f0f87fa5b" providerId="AD" clId="Web-{770C3F42-BE5D-48B1-B645-A867987ACE90}" dt="2023-12-06T19:26:23.149" v="384" actId="14100"/>
          <ac:spMkLst>
            <pc:docMk/>
            <pc:sldMk cId="2114057764" sldId="261"/>
            <ac:spMk id="2" creationId="{2B258F27-587A-900A-D837-070909677B10}"/>
          </ac:spMkLst>
        </pc:spChg>
        <pc:spChg chg="mod">
          <ac:chgData name="Lisa List" userId="S::lisa.list@skole.hr::9cb87adf-e3cf-4f13-928d-813f0f87fa5b" providerId="AD" clId="Web-{770C3F42-BE5D-48B1-B645-A867987ACE90}" dt="2023-12-06T19:32:39.490" v="433" actId="20577"/>
          <ac:spMkLst>
            <pc:docMk/>
            <pc:sldMk cId="2114057764" sldId="261"/>
            <ac:spMk id="3" creationId="{B62B17EE-E339-5730-8D1E-5E41877A0E59}"/>
          </ac:spMkLst>
        </pc:spChg>
        <pc:spChg chg="add del">
          <ac:chgData name="Lisa List" userId="S::lisa.list@skole.hr::9cb87adf-e3cf-4f13-928d-813f0f87fa5b" providerId="AD" clId="Web-{770C3F42-BE5D-48B1-B645-A867987ACE90}" dt="2023-12-06T19:25:11.380" v="374"/>
          <ac:spMkLst>
            <pc:docMk/>
            <pc:sldMk cId="2114057764" sldId="261"/>
            <ac:spMk id="8" creationId="{C6D09588-9668-4D38-8AD4-C27CF2B2D41C}"/>
          </ac:spMkLst>
        </pc:spChg>
        <pc:spChg chg="add">
          <ac:chgData name="Lisa List" userId="S::lisa.list@skole.hr::9cb87adf-e3cf-4f13-928d-813f0f87fa5b" providerId="AD" clId="Web-{770C3F42-BE5D-48B1-B645-A867987ACE90}" dt="2023-12-06T19:25:11.396" v="375"/>
          <ac:spMkLst>
            <pc:docMk/>
            <pc:sldMk cId="2114057764" sldId="261"/>
            <ac:spMk id="12" creationId="{9DD005C1-8C51-42D6-9BEE-B9B83849743D}"/>
          </ac:spMkLst>
        </pc:spChg>
        <pc:spChg chg="add">
          <ac:chgData name="Lisa List" userId="S::lisa.list@skole.hr::9cb87adf-e3cf-4f13-928d-813f0f87fa5b" providerId="AD" clId="Web-{770C3F42-BE5D-48B1-B645-A867987ACE90}" dt="2023-12-06T19:25:11.396" v="375"/>
          <ac:spMkLst>
            <pc:docMk/>
            <pc:sldMk cId="2114057764" sldId="261"/>
            <ac:spMk id="16" creationId="{A7AE9375-4664-4DB2-922D-2782A6E439AC}"/>
          </ac:spMkLst>
        </pc:spChg>
        <pc:grpChg chg="add del">
          <ac:chgData name="Lisa List" userId="S::lisa.list@skole.hr::9cb87adf-e3cf-4f13-928d-813f0f87fa5b" providerId="AD" clId="Web-{770C3F42-BE5D-48B1-B645-A867987ACE90}" dt="2023-12-06T19:25:11.380" v="374"/>
          <ac:grpSpMkLst>
            <pc:docMk/>
            <pc:sldMk cId="2114057764" sldId="261"/>
            <ac:grpSpMk id="10" creationId="{95A28492-272D-4814-AE2C-61575C989EA3}"/>
          </ac:grpSpMkLst>
        </pc:grpChg>
        <pc:cxnChg chg="add">
          <ac:chgData name="Lisa List" userId="S::lisa.list@skole.hr::9cb87adf-e3cf-4f13-928d-813f0f87fa5b" providerId="AD" clId="Web-{770C3F42-BE5D-48B1-B645-A867987ACE90}" dt="2023-12-06T19:25:11.396" v="375"/>
          <ac:cxnSpMkLst>
            <pc:docMk/>
            <pc:sldMk cId="2114057764" sldId="261"/>
            <ac:cxnSpMk id="17" creationId="{EE504C98-6397-41C1-A8D8-2D9C4ED307E0}"/>
          </ac:cxnSpMkLst>
        </pc:cxnChg>
      </pc:sldChg>
      <pc:sldChg chg="addSp modSp new mod setBg">
        <pc:chgData name="Lisa List" userId="S::lisa.list@skole.hr::9cb87adf-e3cf-4f13-928d-813f0f87fa5b" providerId="AD" clId="Web-{770C3F42-BE5D-48B1-B645-A867987ACE90}" dt="2023-12-06T19:35:56.231" v="455"/>
        <pc:sldMkLst>
          <pc:docMk/>
          <pc:sldMk cId="3329578283" sldId="262"/>
        </pc:sldMkLst>
        <pc:spChg chg="mod">
          <ac:chgData name="Lisa List" userId="S::lisa.list@skole.hr::9cb87adf-e3cf-4f13-928d-813f0f87fa5b" providerId="AD" clId="Web-{770C3F42-BE5D-48B1-B645-A867987ACE90}" dt="2023-12-06T19:35:56.231" v="455"/>
          <ac:spMkLst>
            <pc:docMk/>
            <pc:sldMk cId="3329578283" sldId="262"/>
            <ac:spMk id="2" creationId="{44D4E0BC-D538-5167-2810-154AFADA352E}"/>
          </ac:spMkLst>
        </pc:spChg>
        <pc:spChg chg="mod">
          <ac:chgData name="Lisa List" userId="S::lisa.list@skole.hr::9cb87adf-e3cf-4f13-928d-813f0f87fa5b" providerId="AD" clId="Web-{770C3F42-BE5D-48B1-B645-A867987ACE90}" dt="2023-12-06T19:35:56.231" v="455"/>
          <ac:spMkLst>
            <pc:docMk/>
            <pc:sldMk cId="3329578283" sldId="262"/>
            <ac:spMk id="3" creationId="{FCBE9138-1DA1-572D-07EF-B139A736CA95}"/>
          </ac:spMkLst>
        </pc:spChg>
        <pc:spChg chg="add">
          <ac:chgData name="Lisa List" userId="S::lisa.list@skole.hr::9cb87adf-e3cf-4f13-928d-813f0f87fa5b" providerId="AD" clId="Web-{770C3F42-BE5D-48B1-B645-A867987ACE90}" dt="2023-12-06T19:35:56.231" v="455"/>
          <ac:spMkLst>
            <pc:docMk/>
            <pc:sldMk cId="3329578283" sldId="262"/>
            <ac:spMk id="8" creationId="{9B37791B-B040-4694-BFDC-8DD132D86E8E}"/>
          </ac:spMkLst>
        </pc:spChg>
        <pc:spChg chg="add">
          <ac:chgData name="Lisa List" userId="S::lisa.list@skole.hr::9cb87adf-e3cf-4f13-928d-813f0f87fa5b" providerId="AD" clId="Web-{770C3F42-BE5D-48B1-B645-A867987ACE90}" dt="2023-12-06T19:35:56.231" v="455"/>
          <ac:spMkLst>
            <pc:docMk/>
            <pc:sldMk cId="3329578283" sldId="262"/>
            <ac:spMk id="10" creationId="{E253338B-EC15-4112-B0AA-4135021E9AF8}"/>
          </ac:spMkLst>
        </pc:spChg>
        <pc:grpChg chg="add">
          <ac:chgData name="Lisa List" userId="S::lisa.list@skole.hr::9cb87adf-e3cf-4f13-928d-813f0f87fa5b" providerId="AD" clId="Web-{770C3F42-BE5D-48B1-B645-A867987ACE90}" dt="2023-12-06T19:35:56.231" v="455"/>
          <ac:grpSpMkLst>
            <pc:docMk/>
            <pc:sldMk cId="3329578283" sldId="262"/>
            <ac:grpSpMk id="12" creationId="{431899EE-49A4-469F-BDB5-0A178C55105D}"/>
          </ac:grpSpMkLst>
        </pc:grpChg>
      </pc:sldChg>
      <pc:sldChg chg="new del">
        <pc:chgData name="Lisa List" userId="S::lisa.list@skole.hr::9cb87adf-e3cf-4f13-928d-813f0f87fa5b" providerId="AD" clId="Web-{770C3F42-BE5D-48B1-B645-A867987ACE90}" dt="2023-12-06T19:35:29.512" v="446"/>
        <pc:sldMkLst>
          <pc:docMk/>
          <pc:sldMk cId="4109633127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7B2DC-88ED-5D80-C507-976DE83E3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893" r="-2" b="68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Eutanazija 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Lisa List 3.b</a:t>
            </a:r>
          </a:p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Gimnazija dr. Ivana Kranjčeva</a:t>
            </a: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lack Wall Texture Background Free Stock Photo - Public Domain Pictures">
            <a:extLst>
              <a:ext uri="{FF2B5EF4-FFF2-40B4-BE49-F238E27FC236}">
                <a16:creationId xmlns:a16="http://schemas.microsoft.com/office/drawing/2014/main" id="{D1345308-0CFA-BCD6-574A-5144CEDE76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592" b="682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6208B-D34B-E130-BBFE-F02E3FD9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  <a:ea typeface="Calibri Light"/>
                <a:cs typeface="Calibri Light"/>
              </a:rPr>
              <a:t>Distanazija</a:t>
            </a:r>
            <a:endParaRPr lang="en-US" sz="5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2432B-FEF6-14DA-C0B7-F1BBF20D9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polagano I bolno umiranje </a:t>
            </a:r>
          </a:p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uzaludno odgađanje smrti bolesnog čovjeka medicinski beskorisnim liječenjem</a:t>
            </a:r>
          </a:p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razgovarati s pacijentima I obitelji</a:t>
            </a:r>
          </a:p>
          <a:p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553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AA842-488B-26B5-9D08-AD2F3D9A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2"/>
            <a:ext cx="8740774" cy="1323439"/>
          </a:xfrm>
        </p:spPr>
        <p:txBody>
          <a:bodyPr anchor="t">
            <a:normAutofit/>
          </a:bodyPr>
          <a:lstStyle/>
          <a:p>
            <a:r>
              <a:rPr lang="en-US" sz="5000" err="1">
                <a:ea typeface="Calibri Light"/>
                <a:cs typeface="Calibri Light"/>
              </a:rPr>
              <a:t>Eutanazija</a:t>
            </a:r>
            <a:endParaRPr lang="en-US" sz="500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F0E74-1796-4B1F-8FC0-ED583C33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3160"/>
            <a:ext cx="8740775" cy="2454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postupak kojim se izravno I s namjerom okončava život neizlječivo bolesne osobe</a:t>
            </a:r>
          </a:p>
          <a:p>
            <a:r>
              <a:rPr lang="en-US" sz="24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na njezin zahtjev ili na zahtjev skrbnika</a:t>
            </a:r>
          </a:p>
          <a:p>
            <a:endParaRPr lang="en-US" sz="240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88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58F27-587A-900A-D837-07090967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6612066" cy="1315403"/>
          </a:xfrm>
        </p:spPr>
        <p:txBody>
          <a:bodyPr anchor="b">
            <a:norm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ea typeface="Calibri Light"/>
                <a:cs typeface="Calibri Light"/>
              </a:rPr>
              <a:t>Potpomognuto</a:t>
            </a:r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 Light"/>
                <a:cs typeface="Calibri Light"/>
              </a:rPr>
              <a:t>ubojstvo</a:t>
            </a:r>
            <a:endParaRPr lang="en-US" dirty="0" err="1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B17EE-E339-5730-8D1E-5E41877A0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postupak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kojim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 se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neizlječivo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bolesnoj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osobi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omogućuje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da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sama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okonča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život</a:t>
            </a:r>
          </a:p>
          <a:p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stavlja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na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raspored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sredstvo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za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okončanje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života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ili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/>
                <a:cs typeface="Calibri"/>
              </a:rPr>
              <a:t>savjet</a:t>
            </a: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5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map of the world&#10;&#10;Description automatically generated">
            <a:extLst>
              <a:ext uri="{FF2B5EF4-FFF2-40B4-BE49-F238E27FC236}">
                <a16:creationId xmlns:a16="http://schemas.microsoft.com/office/drawing/2014/main" id="{5A16C9F9-BDB4-87CE-FB0A-08507153C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403" y="-179985"/>
            <a:ext cx="7217967" cy="7230257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6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34 Spanish Ramon Sampedro Photos &amp; High Res Pictures - Getty ...">
            <a:extLst>
              <a:ext uri="{FF2B5EF4-FFF2-40B4-BE49-F238E27FC236}">
                <a16:creationId xmlns:a16="http://schemas.microsoft.com/office/drawing/2014/main" id="{6DEB5657-F264-234F-7AD0-CBBE926C2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A569C9-286F-0F56-D22F-3C27AA17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  <a:ea typeface="Calibri Light"/>
                <a:cs typeface="Calibri Light"/>
              </a:rPr>
              <a:t>Ramon Sampedro</a:t>
            </a:r>
            <a:endParaRPr lang="en-US" sz="50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56BE3-F5E7-778C-57C6-2E1D32A0D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španjolski pisac</a:t>
            </a:r>
          </a:p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ostao je nepokretan kao mlad</a:t>
            </a:r>
          </a:p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pomoć prijatelja</a:t>
            </a:r>
          </a:p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simbol borbe za dostojanstvenu smrt</a:t>
            </a:r>
          </a:p>
        </p:txBody>
      </p:sp>
    </p:spTree>
    <p:extLst>
      <p:ext uri="{BB962C8B-B14F-4D97-AF65-F5344CB8AC3E}">
        <p14:creationId xmlns:p14="http://schemas.microsoft.com/office/powerpoint/2010/main" val="378772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4E0BC-D538-5167-2810-154AFADA3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1354819"/>
            <a:ext cx="6124576" cy="2678363"/>
          </a:xfrm>
        </p:spPr>
        <p:txBody>
          <a:bodyPr>
            <a:normAutofit/>
          </a:bodyPr>
          <a:lstStyle/>
          <a:p>
            <a:pPr algn="r"/>
            <a:r>
              <a:rPr lang="en-US" sz="7200">
                <a:solidFill>
                  <a:schemeClr val="bg1"/>
                </a:solidFill>
                <a:ea typeface="Calibri Light"/>
                <a:cs typeface="Calibri Light"/>
              </a:rPr>
              <a:t>Hvala na pažnji</a:t>
            </a:r>
            <a:endParaRPr lang="en-US" sz="72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E9138-1DA1-572D-07EF-B139A736C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702" y="4414180"/>
            <a:ext cx="6128274" cy="884538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253338B-EC15-4112-B0AA-4135021E9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4572002" cy="6858002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1899EE-49A4-469F-BDB5-0A178C551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3E0550-0AFD-458E-A821-787F4CB6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C5702A-BA45-4A2C-99DC-525993A9C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957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Eutanazija </vt:lpstr>
      <vt:lpstr>Distanazija</vt:lpstr>
      <vt:lpstr>Eutanazija</vt:lpstr>
      <vt:lpstr>Potpomognuto ubojstvo</vt:lpstr>
      <vt:lpstr>PowerPoint Presentation</vt:lpstr>
      <vt:lpstr>Ramon Sampedro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107</cp:revision>
  <dcterms:created xsi:type="dcterms:W3CDTF">2023-12-06T18:57:34Z</dcterms:created>
  <dcterms:modified xsi:type="dcterms:W3CDTF">2023-12-06T19:36:03Z</dcterms:modified>
</cp:coreProperties>
</file>