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95"/>
  </p:normalViewPr>
  <p:slideViewPr>
    <p:cSldViewPr snapToGrid="0">
      <p:cViewPr varScale="1">
        <p:scale>
          <a:sx n="101" d="100"/>
          <a:sy n="101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920750-0C5B-4B3B-9FCB-0609721AD17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D69635-E059-4FF6-94DE-63D0DBD00BBF}">
      <dgm:prSet/>
      <dgm:spPr/>
      <dgm:t>
        <a:bodyPr/>
        <a:lstStyle/>
        <a:p>
          <a:r>
            <a:rPr lang="hr-HR" dirty="0"/>
            <a:t>abortus</a:t>
          </a:r>
          <a:endParaRPr lang="en-US" dirty="0"/>
        </a:p>
      </dgm:t>
    </dgm:pt>
    <dgm:pt modelId="{AED40A54-2EC7-4C1F-8EFE-086D323A6F5E}" type="parTrans" cxnId="{B6609C3C-B84E-432B-BDA5-F135E9394DE8}">
      <dgm:prSet/>
      <dgm:spPr/>
      <dgm:t>
        <a:bodyPr/>
        <a:lstStyle/>
        <a:p>
          <a:endParaRPr lang="en-US"/>
        </a:p>
      </dgm:t>
    </dgm:pt>
    <dgm:pt modelId="{84C24A82-4D70-4EEA-B175-77572756BE8A}" type="sibTrans" cxnId="{B6609C3C-B84E-432B-BDA5-F135E9394DE8}">
      <dgm:prSet/>
      <dgm:spPr/>
      <dgm:t>
        <a:bodyPr/>
        <a:lstStyle/>
        <a:p>
          <a:endParaRPr lang="en-US"/>
        </a:p>
      </dgm:t>
    </dgm:pt>
    <dgm:pt modelId="{257C8F98-874C-47D2-9021-81E7A401C5F9}">
      <dgm:prSet/>
      <dgm:spPr/>
      <dgm:t>
        <a:bodyPr/>
        <a:lstStyle/>
        <a:p>
          <a:r>
            <a:rPr lang="hr-HR"/>
            <a:t>pobačaj</a:t>
          </a:r>
          <a:endParaRPr lang="en-US"/>
        </a:p>
      </dgm:t>
    </dgm:pt>
    <dgm:pt modelId="{A7D5EDBC-C3AA-4109-9F86-97C0E3F726F5}" type="parTrans" cxnId="{3C76BC82-F2BE-4411-93F8-F8B09E7658C2}">
      <dgm:prSet/>
      <dgm:spPr/>
      <dgm:t>
        <a:bodyPr/>
        <a:lstStyle/>
        <a:p>
          <a:endParaRPr lang="en-US"/>
        </a:p>
      </dgm:t>
    </dgm:pt>
    <dgm:pt modelId="{123BE124-44AB-49E4-B112-EAF6658E1F8F}" type="sibTrans" cxnId="{3C76BC82-F2BE-4411-93F8-F8B09E7658C2}">
      <dgm:prSet/>
      <dgm:spPr/>
      <dgm:t>
        <a:bodyPr/>
        <a:lstStyle/>
        <a:p>
          <a:endParaRPr lang="en-US"/>
        </a:p>
      </dgm:t>
    </dgm:pt>
    <dgm:pt modelId="{7480EE10-0C41-4545-956B-BC22A49E8958}" type="pres">
      <dgm:prSet presAssocID="{8D920750-0C5B-4B3B-9FCB-0609721AD177}" presName="linear" presStyleCnt="0">
        <dgm:presLayoutVars>
          <dgm:animLvl val="lvl"/>
          <dgm:resizeHandles val="exact"/>
        </dgm:presLayoutVars>
      </dgm:prSet>
      <dgm:spPr/>
    </dgm:pt>
    <dgm:pt modelId="{C4FBD4E9-95B5-FC49-BDB5-6FF27AC265D4}" type="pres">
      <dgm:prSet presAssocID="{52D69635-E059-4FF6-94DE-63D0DBD00BB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0B0734D-FD24-8643-83BC-0C154E3BDE54}" type="pres">
      <dgm:prSet presAssocID="{84C24A82-4D70-4EEA-B175-77572756BE8A}" presName="spacer" presStyleCnt="0"/>
      <dgm:spPr/>
    </dgm:pt>
    <dgm:pt modelId="{5A498908-E561-B747-92FF-1D45CA4F95AD}" type="pres">
      <dgm:prSet presAssocID="{257C8F98-874C-47D2-9021-81E7A401C5F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6609C3C-B84E-432B-BDA5-F135E9394DE8}" srcId="{8D920750-0C5B-4B3B-9FCB-0609721AD177}" destId="{52D69635-E059-4FF6-94DE-63D0DBD00BBF}" srcOrd="0" destOrd="0" parTransId="{AED40A54-2EC7-4C1F-8EFE-086D323A6F5E}" sibTransId="{84C24A82-4D70-4EEA-B175-77572756BE8A}"/>
    <dgm:cxn modelId="{3C76BC82-F2BE-4411-93F8-F8B09E7658C2}" srcId="{8D920750-0C5B-4B3B-9FCB-0609721AD177}" destId="{257C8F98-874C-47D2-9021-81E7A401C5F9}" srcOrd="1" destOrd="0" parTransId="{A7D5EDBC-C3AA-4109-9F86-97C0E3F726F5}" sibTransId="{123BE124-44AB-49E4-B112-EAF6658E1F8F}"/>
    <dgm:cxn modelId="{80E39D85-20FB-3A48-8C4D-248F13147003}" type="presOf" srcId="{52D69635-E059-4FF6-94DE-63D0DBD00BBF}" destId="{C4FBD4E9-95B5-FC49-BDB5-6FF27AC265D4}" srcOrd="0" destOrd="0" presId="urn:microsoft.com/office/officeart/2005/8/layout/vList2"/>
    <dgm:cxn modelId="{97BF7FB6-1D41-534A-96C8-DB0E99D31E95}" type="presOf" srcId="{8D920750-0C5B-4B3B-9FCB-0609721AD177}" destId="{7480EE10-0C41-4545-956B-BC22A49E8958}" srcOrd="0" destOrd="0" presId="urn:microsoft.com/office/officeart/2005/8/layout/vList2"/>
    <dgm:cxn modelId="{8DEB24C7-5C05-BA44-83D1-2B32843396EC}" type="presOf" srcId="{257C8F98-874C-47D2-9021-81E7A401C5F9}" destId="{5A498908-E561-B747-92FF-1D45CA4F95AD}" srcOrd="0" destOrd="0" presId="urn:microsoft.com/office/officeart/2005/8/layout/vList2"/>
    <dgm:cxn modelId="{FA9866F4-DF6A-2249-A96C-8815B328B2C5}" type="presParOf" srcId="{7480EE10-0C41-4545-956B-BC22A49E8958}" destId="{C4FBD4E9-95B5-FC49-BDB5-6FF27AC265D4}" srcOrd="0" destOrd="0" presId="urn:microsoft.com/office/officeart/2005/8/layout/vList2"/>
    <dgm:cxn modelId="{A525D448-3BE7-8E4A-9F5F-56F6358EDFDB}" type="presParOf" srcId="{7480EE10-0C41-4545-956B-BC22A49E8958}" destId="{A0B0734D-FD24-8643-83BC-0C154E3BDE54}" srcOrd="1" destOrd="0" presId="urn:microsoft.com/office/officeart/2005/8/layout/vList2"/>
    <dgm:cxn modelId="{74D8D8CA-BE34-174B-AF1E-AE109883B64A}" type="presParOf" srcId="{7480EE10-0C41-4545-956B-BC22A49E8958}" destId="{5A498908-E561-B747-92FF-1D45CA4F95A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2C6074-46F4-42D3-96A5-1FD094582290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6949025-FE9A-4C70-9EFE-0F745DFFFE46}">
      <dgm:prSet/>
      <dgm:spPr/>
      <dgm:t>
        <a:bodyPr/>
        <a:lstStyle/>
        <a:p>
          <a:r>
            <a:rPr lang="hr-HR" dirty="0"/>
            <a:t>PREKID TRUDNOĆE UKLANJANJEM PLODA (nije sposoban za život)</a:t>
          </a:r>
          <a:endParaRPr lang="en-US" dirty="0"/>
        </a:p>
      </dgm:t>
    </dgm:pt>
    <dgm:pt modelId="{95312483-191A-49DE-A9D8-105F59868731}" type="parTrans" cxnId="{924D1A47-DD41-4E29-B1CA-7B2BE694F08D}">
      <dgm:prSet/>
      <dgm:spPr/>
      <dgm:t>
        <a:bodyPr/>
        <a:lstStyle/>
        <a:p>
          <a:endParaRPr lang="en-US"/>
        </a:p>
      </dgm:t>
    </dgm:pt>
    <dgm:pt modelId="{6B83C49A-3669-4933-9BDD-720E9736144F}" type="sibTrans" cxnId="{924D1A47-DD41-4E29-B1CA-7B2BE694F08D}">
      <dgm:prSet/>
      <dgm:spPr/>
      <dgm:t>
        <a:bodyPr/>
        <a:lstStyle/>
        <a:p>
          <a:endParaRPr lang="en-US"/>
        </a:p>
      </dgm:t>
    </dgm:pt>
    <dgm:pt modelId="{D6CEDC50-3ADD-4EFE-8E1C-2B7530A2A5AC}">
      <dgm:prSet/>
      <dgm:spPr/>
      <dgm:t>
        <a:bodyPr/>
        <a:lstStyle/>
        <a:p>
          <a:r>
            <a:rPr lang="hr-HR"/>
            <a:t>SPONTANI I IZAZVANI POBAČAJ</a:t>
          </a:r>
          <a:endParaRPr lang="en-US"/>
        </a:p>
      </dgm:t>
    </dgm:pt>
    <dgm:pt modelId="{7841E0A9-5D87-49B8-8790-4823187AC88B}" type="parTrans" cxnId="{BD4EEB54-B5CF-456F-BE57-5026CC21D423}">
      <dgm:prSet/>
      <dgm:spPr/>
      <dgm:t>
        <a:bodyPr/>
        <a:lstStyle/>
        <a:p>
          <a:endParaRPr lang="en-US"/>
        </a:p>
      </dgm:t>
    </dgm:pt>
    <dgm:pt modelId="{504CDF1D-95C7-46B5-82AD-31E2BE01368B}" type="sibTrans" cxnId="{BD4EEB54-B5CF-456F-BE57-5026CC21D423}">
      <dgm:prSet/>
      <dgm:spPr/>
      <dgm:t>
        <a:bodyPr/>
        <a:lstStyle/>
        <a:p>
          <a:endParaRPr lang="en-US"/>
        </a:p>
      </dgm:t>
    </dgm:pt>
    <dgm:pt modelId="{1982CAA5-E8D1-E04D-9E8B-7792646E317E}" type="pres">
      <dgm:prSet presAssocID="{B52C6074-46F4-42D3-96A5-1FD094582290}" presName="outerComposite" presStyleCnt="0">
        <dgm:presLayoutVars>
          <dgm:chMax val="5"/>
          <dgm:dir/>
          <dgm:resizeHandles val="exact"/>
        </dgm:presLayoutVars>
      </dgm:prSet>
      <dgm:spPr/>
    </dgm:pt>
    <dgm:pt modelId="{A414CB9F-003A-8A44-A4A4-137EE86DB45D}" type="pres">
      <dgm:prSet presAssocID="{B52C6074-46F4-42D3-96A5-1FD094582290}" presName="dummyMaxCanvas" presStyleCnt="0">
        <dgm:presLayoutVars/>
      </dgm:prSet>
      <dgm:spPr/>
    </dgm:pt>
    <dgm:pt modelId="{3FCD8989-4C4E-D24F-B9B0-6B279674FD33}" type="pres">
      <dgm:prSet presAssocID="{B52C6074-46F4-42D3-96A5-1FD094582290}" presName="TwoNodes_1" presStyleLbl="node1" presStyleIdx="0" presStyleCnt="2">
        <dgm:presLayoutVars>
          <dgm:bulletEnabled val="1"/>
        </dgm:presLayoutVars>
      </dgm:prSet>
      <dgm:spPr/>
    </dgm:pt>
    <dgm:pt modelId="{9FC18FCA-169F-2D44-B3DC-A539CD349DB9}" type="pres">
      <dgm:prSet presAssocID="{B52C6074-46F4-42D3-96A5-1FD094582290}" presName="TwoNodes_2" presStyleLbl="node1" presStyleIdx="1" presStyleCnt="2">
        <dgm:presLayoutVars>
          <dgm:bulletEnabled val="1"/>
        </dgm:presLayoutVars>
      </dgm:prSet>
      <dgm:spPr/>
    </dgm:pt>
    <dgm:pt modelId="{A3709DA7-DFA7-1D4C-8047-BCCC4899799C}" type="pres">
      <dgm:prSet presAssocID="{B52C6074-46F4-42D3-96A5-1FD094582290}" presName="TwoConn_1-2" presStyleLbl="fgAccFollowNode1" presStyleIdx="0" presStyleCnt="1">
        <dgm:presLayoutVars>
          <dgm:bulletEnabled val="1"/>
        </dgm:presLayoutVars>
      </dgm:prSet>
      <dgm:spPr/>
    </dgm:pt>
    <dgm:pt modelId="{E7EECE80-508D-A448-8A98-FF06E00A2AB2}" type="pres">
      <dgm:prSet presAssocID="{B52C6074-46F4-42D3-96A5-1FD094582290}" presName="TwoNodes_1_text" presStyleLbl="node1" presStyleIdx="1" presStyleCnt="2">
        <dgm:presLayoutVars>
          <dgm:bulletEnabled val="1"/>
        </dgm:presLayoutVars>
      </dgm:prSet>
      <dgm:spPr/>
    </dgm:pt>
    <dgm:pt modelId="{A78524F2-D68A-7243-A788-7D194D309458}" type="pres">
      <dgm:prSet presAssocID="{B52C6074-46F4-42D3-96A5-1FD094582290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345D133D-2BC5-2445-B332-BA90843E5832}" type="presOf" srcId="{F6949025-FE9A-4C70-9EFE-0F745DFFFE46}" destId="{E7EECE80-508D-A448-8A98-FF06E00A2AB2}" srcOrd="1" destOrd="0" presId="urn:microsoft.com/office/officeart/2005/8/layout/vProcess5"/>
    <dgm:cxn modelId="{924D1A47-DD41-4E29-B1CA-7B2BE694F08D}" srcId="{B52C6074-46F4-42D3-96A5-1FD094582290}" destId="{F6949025-FE9A-4C70-9EFE-0F745DFFFE46}" srcOrd="0" destOrd="0" parTransId="{95312483-191A-49DE-A9D8-105F59868731}" sibTransId="{6B83C49A-3669-4933-9BDD-720E9736144F}"/>
    <dgm:cxn modelId="{AB32414D-35E8-BF4C-8962-86160A7D8FAF}" type="presOf" srcId="{F6949025-FE9A-4C70-9EFE-0F745DFFFE46}" destId="{3FCD8989-4C4E-D24F-B9B0-6B279674FD33}" srcOrd="0" destOrd="0" presId="urn:microsoft.com/office/officeart/2005/8/layout/vProcess5"/>
    <dgm:cxn modelId="{DB10F851-54CF-A54A-9EFA-44046082C93F}" type="presOf" srcId="{6B83C49A-3669-4933-9BDD-720E9736144F}" destId="{A3709DA7-DFA7-1D4C-8047-BCCC4899799C}" srcOrd="0" destOrd="0" presId="urn:microsoft.com/office/officeart/2005/8/layout/vProcess5"/>
    <dgm:cxn modelId="{BD4EEB54-B5CF-456F-BE57-5026CC21D423}" srcId="{B52C6074-46F4-42D3-96A5-1FD094582290}" destId="{D6CEDC50-3ADD-4EFE-8E1C-2B7530A2A5AC}" srcOrd="1" destOrd="0" parTransId="{7841E0A9-5D87-49B8-8790-4823187AC88B}" sibTransId="{504CDF1D-95C7-46B5-82AD-31E2BE01368B}"/>
    <dgm:cxn modelId="{7231E863-D1AB-244F-B255-D5F1D2A74434}" type="presOf" srcId="{B52C6074-46F4-42D3-96A5-1FD094582290}" destId="{1982CAA5-E8D1-E04D-9E8B-7792646E317E}" srcOrd="0" destOrd="0" presId="urn:microsoft.com/office/officeart/2005/8/layout/vProcess5"/>
    <dgm:cxn modelId="{319D65D9-AC19-C54A-9D29-2DFDB34ABCBC}" type="presOf" srcId="{D6CEDC50-3ADD-4EFE-8E1C-2B7530A2A5AC}" destId="{9FC18FCA-169F-2D44-B3DC-A539CD349DB9}" srcOrd="0" destOrd="0" presId="urn:microsoft.com/office/officeart/2005/8/layout/vProcess5"/>
    <dgm:cxn modelId="{9DCAE6E4-3752-CC4E-BFE1-72644BC87918}" type="presOf" srcId="{D6CEDC50-3ADD-4EFE-8E1C-2B7530A2A5AC}" destId="{A78524F2-D68A-7243-A788-7D194D309458}" srcOrd="1" destOrd="0" presId="urn:microsoft.com/office/officeart/2005/8/layout/vProcess5"/>
    <dgm:cxn modelId="{89509A5C-3FE8-FE4F-9BBE-05021C9A194E}" type="presParOf" srcId="{1982CAA5-E8D1-E04D-9E8B-7792646E317E}" destId="{A414CB9F-003A-8A44-A4A4-137EE86DB45D}" srcOrd="0" destOrd="0" presId="urn:microsoft.com/office/officeart/2005/8/layout/vProcess5"/>
    <dgm:cxn modelId="{A09C802D-2DE6-2944-A114-4D673B500D02}" type="presParOf" srcId="{1982CAA5-E8D1-E04D-9E8B-7792646E317E}" destId="{3FCD8989-4C4E-D24F-B9B0-6B279674FD33}" srcOrd="1" destOrd="0" presId="urn:microsoft.com/office/officeart/2005/8/layout/vProcess5"/>
    <dgm:cxn modelId="{122385E6-BA6E-3C4D-8EEC-756E91C19F0E}" type="presParOf" srcId="{1982CAA5-E8D1-E04D-9E8B-7792646E317E}" destId="{9FC18FCA-169F-2D44-B3DC-A539CD349DB9}" srcOrd="2" destOrd="0" presId="urn:microsoft.com/office/officeart/2005/8/layout/vProcess5"/>
    <dgm:cxn modelId="{B9B6209B-98D9-6A4B-844E-935E66D53057}" type="presParOf" srcId="{1982CAA5-E8D1-E04D-9E8B-7792646E317E}" destId="{A3709DA7-DFA7-1D4C-8047-BCCC4899799C}" srcOrd="3" destOrd="0" presId="urn:microsoft.com/office/officeart/2005/8/layout/vProcess5"/>
    <dgm:cxn modelId="{331D516C-62A1-1F49-981D-1BA073224989}" type="presParOf" srcId="{1982CAA5-E8D1-E04D-9E8B-7792646E317E}" destId="{E7EECE80-508D-A448-8A98-FF06E00A2AB2}" srcOrd="4" destOrd="0" presId="urn:microsoft.com/office/officeart/2005/8/layout/vProcess5"/>
    <dgm:cxn modelId="{DB995EA4-9518-8F43-8D92-142B5C45A5D7}" type="presParOf" srcId="{1982CAA5-E8D1-E04D-9E8B-7792646E317E}" destId="{A78524F2-D68A-7243-A788-7D194D309458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42FA46-5781-4D46-89A7-ABE0500124B7}" type="doc">
      <dgm:prSet loTypeId="urn:microsoft.com/office/officeart/2008/layout/LinedList" loCatId="list" qsTypeId="urn:microsoft.com/office/officeart/2005/8/quickstyle/simple4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8A69DD80-B9BA-4061-B7E9-01645FF6E800}">
      <dgm:prSet/>
      <dgm:spPr/>
      <dgm:t>
        <a:bodyPr/>
        <a:lstStyle/>
        <a:p>
          <a:r>
            <a:rPr lang="hr-HR"/>
            <a:t>GUBITAK FETUSA ILI EMBRIJA ZBOG TRAUME ILI PRIRODNIH UZROKA PRIJE 28. TJEDNA TRUDNOĆE</a:t>
          </a:r>
          <a:endParaRPr lang="en-US"/>
        </a:p>
      </dgm:t>
    </dgm:pt>
    <dgm:pt modelId="{347B7637-3C05-4064-B533-490A4B64F6F2}" type="parTrans" cxnId="{73875873-6A67-4567-94DB-21BF39C1AAAC}">
      <dgm:prSet/>
      <dgm:spPr/>
      <dgm:t>
        <a:bodyPr/>
        <a:lstStyle/>
        <a:p>
          <a:endParaRPr lang="en-US"/>
        </a:p>
      </dgm:t>
    </dgm:pt>
    <dgm:pt modelId="{4C00AC31-1741-46DF-BBE8-3AFD6617D006}" type="sibTrans" cxnId="{73875873-6A67-4567-94DB-21BF39C1AAAC}">
      <dgm:prSet/>
      <dgm:spPr/>
      <dgm:t>
        <a:bodyPr/>
        <a:lstStyle/>
        <a:p>
          <a:endParaRPr lang="en-US"/>
        </a:p>
      </dgm:t>
    </dgm:pt>
    <dgm:pt modelId="{DA7D64AE-F3DC-4C2A-9DC6-319528266CFB}">
      <dgm:prSet/>
      <dgm:spPr/>
      <dgm:t>
        <a:bodyPr/>
        <a:lstStyle/>
        <a:p>
          <a:r>
            <a:rPr lang="hr-HR"/>
            <a:t>SPONTANI POBAČAJ DO 16. TJEDNA TRUDNOĆE</a:t>
          </a:r>
          <a:endParaRPr lang="en-US"/>
        </a:p>
      </dgm:t>
    </dgm:pt>
    <dgm:pt modelId="{241909B5-1E7F-42E6-B6B3-299A64890F87}" type="parTrans" cxnId="{D096A35A-48D7-45A5-80D8-FC1E9DE961F6}">
      <dgm:prSet/>
      <dgm:spPr/>
      <dgm:t>
        <a:bodyPr/>
        <a:lstStyle/>
        <a:p>
          <a:endParaRPr lang="en-US"/>
        </a:p>
      </dgm:t>
    </dgm:pt>
    <dgm:pt modelId="{45DBCDA0-02A2-4FBE-864E-BCA2FDC34BB6}" type="sibTrans" cxnId="{D096A35A-48D7-45A5-80D8-FC1E9DE961F6}">
      <dgm:prSet/>
      <dgm:spPr/>
      <dgm:t>
        <a:bodyPr/>
        <a:lstStyle/>
        <a:p>
          <a:endParaRPr lang="en-US"/>
        </a:p>
      </dgm:t>
    </dgm:pt>
    <dgm:pt modelId="{372DE6BC-2B3E-49CF-B56F-9430A90FDF5D}">
      <dgm:prSet/>
      <dgm:spPr/>
      <dgm:t>
        <a:bodyPr/>
        <a:lstStyle/>
        <a:p>
          <a:r>
            <a:rPr lang="hr-HR"/>
            <a:t>KASNI SPONTANI POBAČAJ DO 28. TJEDNA TRUDNOĆE</a:t>
          </a:r>
          <a:endParaRPr lang="en-US"/>
        </a:p>
      </dgm:t>
    </dgm:pt>
    <dgm:pt modelId="{1D7FDF04-71F3-4C32-8EDD-4E02F67A8799}" type="parTrans" cxnId="{6667078E-93B4-4E57-9BE3-D8A25D326FDB}">
      <dgm:prSet/>
      <dgm:spPr/>
      <dgm:t>
        <a:bodyPr/>
        <a:lstStyle/>
        <a:p>
          <a:endParaRPr lang="en-US"/>
        </a:p>
      </dgm:t>
    </dgm:pt>
    <dgm:pt modelId="{E5A2A27E-46C8-4506-B218-A746DCA417C7}" type="sibTrans" cxnId="{6667078E-93B4-4E57-9BE3-D8A25D326FDB}">
      <dgm:prSet/>
      <dgm:spPr/>
      <dgm:t>
        <a:bodyPr/>
        <a:lstStyle/>
        <a:p>
          <a:endParaRPr lang="en-US"/>
        </a:p>
      </dgm:t>
    </dgm:pt>
    <dgm:pt modelId="{E799CCEB-C846-4AB6-928F-160A9E0C3080}">
      <dgm:prSet/>
      <dgm:spPr/>
      <dgm:t>
        <a:bodyPr/>
        <a:lstStyle/>
        <a:p>
          <a:r>
            <a:rPr lang="hr-HR"/>
            <a:t>UZROCI: ANOMALIJE ZAMETKA,  HORMONSKI POREMEĆAJI, INFEKCIJA, IMUNOLOŠKI ODGOVORI</a:t>
          </a:r>
          <a:endParaRPr lang="en-US"/>
        </a:p>
      </dgm:t>
    </dgm:pt>
    <dgm:pt modelId="{AD70941E-53E8-44F6-9482-CDA13FD9C3F1}" type="parTrans" cxnId="{DDF03F2C-306E-44F5-A15B-CBF185AEF301}">
      <dgm:prSet/>
      <dgm:spPr/>
      <dgm:t>
        <a:bodyPr/>
        <a:lstStyle/>
        <a:p>
          <a:endParaRPr lang="en-US"/>
        </a:p>
      </dgm:t>
    </dgm:pt>
    <dgm:pt modelId="{C01D8D6A-84B7-4BAE-B340-A40988127CDA}" type="sibTrans" cxnId="{DDF03F2C-306E-44F5-A15B-CBF185AEF301}">
      <dgm:prSet/>
      <dgm:spPr/>
      <dgm:t>
        <a:bodyPr/>
        <a:lstStyle/>
        <a:p>
          <a:endParaRPr lang="en-US"/>
        </a:p>
      </dgm:t>
    </dgm:pt>
    <dgm:pt modelId="{0CC73CB3-2B4A-B547-9EE1-AD32182ED214}" type="pres">
      <dgm:prSet presAssocID="{F642FA46-5781-4D46-89A7-ABE0500124B7}" presName="vert0" presStyleCnt="0">
        <dgm:presLayoutVars>
          <dgm:dir/>
          <dgm:animOne val="branch"/>
          <dgm:animLvl val="lvl"/>
        </dgm:presLayoutVars>
      </dgm:prSet>
      <dgm:spPr/>
    </dgm:pt>
    <dgm:pt modelId="{D61FF66A-380B-CF48-86C2-D2C3A19105B6}" type="pres">
      <dgm:prSet presAssocID="{8A69DD80-B9BA-4061-B7E9-01645FF6E800}" presName="thickLine" presStyleLbl="alignNode1" presStyleIdx="0" presStyleCnt="4"/>
      <dgm:spPr/>
    </dgm:pt>
    <dgm:pt modelId="{4F214131-48FB-2340-A5B0-82E17421F8B3}" type="pres">
      <dgm:prSet presAssocID="{8A69DD80-B9BA-4061-B7E9-01645FF6E800}" presName="horz1" presStyleCnt="0"/>
      <dgm:spPr/>
    </dgm:pt>
    <dgm:pt modelId="{A73D5F6B-5DCC-2E4E-B59F-C26BF720559C}" type="pres">
      <dgm:prSet presAssocID="{8A69DD80-B9BA-4061-B7E9-01645FF6E800}" presName="tx1" presStyleLbl="revTx" presStyleIdx="0" presStyleCnt="4"/>
      <dgm:spPr/>
    </dgm:pt>
    <dgm:pt modelId="{2A6D1F9C-830A-A949-A829-2AEC66265869}" type="pres">
      <dgm:prSet presAssocID="{8A69DD80-B9BA-4061-B7E9-01645FF6E800}" presName="vert1" presStyleCnt="0"/>
      <dgm:spPr/>
    </dgm:pt>
    <dgm:pt modelId="{0821591D-41AB-C04C-80C9-298058DCDAE6}" type="pres">
      <dgm:prSet presAssocID="{DA7D64AE-F3DC-4C2A-9DC6-319528266CFB}" presName="thickLine" presStyleLbl="alignNode1" presStyleIdx="1" presStyleCnt="4"/>
      <dgm:spPr/>
    </dgm:pt>
    <dgm:pt modelId="{BC961E0D-E9C2-A84A-B15B-E353389E407E}" type="pres">
      <dgm:prSet presAssocID="{DA7D64AE-F3DC-4C2A-9DC6-319528266CFB}" presName="horz1" presStyleCnt="0"/>
      <dgm:spPr/>
    </dgm:pt>
    <dgm:pt modelId="{D6C64CD3-D5AE-A344-9AF9-BA16EECA8106}" type="pres">
      <dgm:prSet presAssocID="{DA7D64AE-F3DC-4C2A-9DC6-319528266CFB}" presName="tx1" presStyleLbl="revTx" presStyleIdx="1" presStyleCnt="4"/>
      <dgm:spPr/>
    </dgm:pt>
    <dgm:pt modelId="{BDB4BD14-DB1C-224C-A97A-C77D47D18FF8}" type="pres">
      <dgm:prSet presAssocID="{DA7D64AE-F3DC-4C2A-9DC6-319528266CFB}" presName="vert1" presStyleCnt="0"/>
      <dgm:spPr/>
    </dgm:pt>
    <dgm:pt modelId="{0E26DAFA-DF39-B34F-B51B-A1F1711D0ABD}" type="pres">
      <dgm:prSet presAssocID="{372DE6BC-2B3E-49CF-B56F-9430A90FDF5D}" presName="thickLine" presStyleLbl="alignNode1" presStyleIdx="2" presStyleCnt="4"/>
      <dgm:spPr/>
    </dgm:pt>
    <dgm:pt modelId="{F9B304FC-0885-6943-949E-83401A8DBAE3}" type="pres">
      <dgm:prSet presAssocID="{372DE6BC-2B3E-49CF-B56F-9430A90FDF5D}" presName="horz1" presStyleCnt="0"/>
      <dgm:spPr/>
    </dgm:pt>
    <dgm:pt modelId="{D1D8D1BD-1146-854D-A3B0-A6C98374706A}" type="pres">
      <dgm:prSet presAssocID="{372DE6BC-2B3E-49CF-B56F-9430A90FDF5D}" presName="tx1" presStyleLbl="revTx" presStyleIdx="2" presStyleCnt="4"/>
      <dgm:spPr/>
    </dgm:pt>
    <dgm:pt modelId="{51F9B397-6B43-E34D-BE76-ECF084A50E24}" type="pres">
      <dgm:prSet presAssocID="{372DE6BC-2B3E-49CF-B56F-9430A90FDF5D}" presName="vert1" presStyleCnt="0"/>
      <dgm:spPr/>
    </dgm:pt>
    <dgm:pt modelId="{A1400A5F-01DC-1340-B38B-468634679CA2}" type="pres">
      <dgm:prSet presAssocID="{E799CCEB-C846-4AB6-928F-160A9E0C3080}" presName="thickLine" presStyleLbl="alignNode1" presStyleIdx="3" presStyleCnt="4"/>
      <dgm:spPr/>
    </dgm:pt>
    <dgm:pt modelId="{BF25F3B9-2A90-FF49-B3DE-703A3964ACDA}" type="pres">
      <dgm:prSet presAssocID="{E799CCEB-C846-4AB6-928F-160A9E0C3080}" presName="horz1" presStyleCnt="0"/>
      <dgm:spPr/>
    </dgm:pt>
    <dgm:pt modelId="{1110A9CA-1DB3-BC44-93DC-F360B11AE8C4}" type="pres">
      <dgm:prSet presAssocID="{E799CCEB-C846-4AB6-928F-160A9E0C3080}" presName="tx1" presStyleLbl="revTx" presStyleIdx="3" presStyleCnt="4"/>
      <dgm:spPr/>
    </dgm:pt>
    <dgm:pt modelId="{E16BD3D6-E7FA-E44C-8EDF-2D77877392F4}" type="pres">
      <dgm:prSet presAssocID="{E799CCEB-C846-4AB6-928F-160A9E0C3080}" presName="vert1" presStyleCnt="0"/>
      <dgm:spPr/>
    </dgm:pt>
  </dgm:ptLst>
  <dgm:cxnLst>
    <dgm:cxn modelId="{DDF03F2C-306E-44F5-A15B-CBF185AEF301}" srcId="{F642FA46-5781-4D46-89A7-ABE0500124B7}" destId="{E799CCEB-C846-4AB6-928F-160A9E0C3080}" srcOrd="3" destOrd="0" parTransId="{AD70941E-53E8-44F6-9482-CDA13FD9C3F1}" sibTransId="{C01D8D6A-84B7-4BAE-B340-A40988127CDA}"/>
    <dgm:cxn modelId="{94743E31-9561-5846-AB82-53E218A2412E}" type="presOf" srcId="{372DE6BC-2B3E-49CF-B56F-9430A90FDF5D}" destId="{D1D8D1BD-1146-854D-A3B0-A6C98374706A}" srcOrd="0" destOrd="0" presId="urn:microsoft.com/office/officeart/2008/layout/LinedList"/>
    <dgm:cxn modelId="{D096A35A-48D7-45A5-80D8-FC1E9DE961F6}" srcId="{F642FA46-5781-4D46-89A7-ABE0500124B7}" destId="{DA7D64AE-F3DC-4C2A-9DC6-319528266CFB}" srcOrd="1" destOrd="0" parTransId="{241909B5-1E7F-42E6-B6B3-299A64890F87}" sibTransId="{45DBCDA0-02A2-4FBE-864E-BCA2FDC34BB6}"/>
    <dgm:cxn modelId="{D7D25A63-94F5-B446-B1E1-F827676CBECD}" type="presOf" srcId="{E799CCEB-C846-4AB6-928F-160A9E0C3080}" destId="{1110A9CA-1DB3-BC44-93DC-F360B11AE8C4}" srcOrd="0" destOrd="0" presId="urn:microsoft.com/office/officeart/2008/layout/LinedList"/>
    <dgm:cxn modelId="{7580FE69-8FC9-A146-ADFB-9A42D005BE2D}" type="presOf" srcId="{F642FA46-5781-4D46-89A7-ABE0500124B7}" destId="{0CC73CB3-2B4A-B547-9EE1-AD32182ED214}" srcOrd="0" destOrd="0" presId="urn:microsoft.com/office/officeart/2008/layout/LinedList"/>
    <dgm:cxn modelId="{73875873-6A67-4567-94DB-21BF39C1AAAC}" srcId="{F642FA46-5781-4D46-89A7-ABE0500124B7}" destId="{8A69DD80-B9BA-4061-B7E9-01645FF6E800}" srcOrd="0" destOrd="0" parTransId="{347B7637-3C05-4064-B533-490A4B64F6F2}" sibTransId="{4C00AC31-1741-46DF-BBE8-3AFD6617D006}"/>
    <dgm:cxn modelId="{6667078E-93B4-4E57-9BE3-D8A25D326FDB}" srcId="{F642FA46-5781-4D46-89A7-ABE0500124B7}" destId="{372DE6BC-2B3E-49CF-B56F-9430A90FDF5D}" srcOrd="2" destOrd="0" parTransId="{1D7FDF04-71F3-4C32-8EDD-4E02F67A8799}" sibTransId="{E5A2A27E-46C8-4506-B218-A746DCA417C7}"/>
    <dgm:cxn modelId="{9D735FBA-D7F2-0641-A8FB-D9EB9C522094}" type="presOf" srcId="{8A69DD80-B9BA-4061-B7E9-01645FF6E800}" destId="{A73D5F6B-5DCC-2E4E-B59F-C26BF720559C}" srcOrd="0" destOrd="0" presId="urn:microsoft.com/office/officeart/2008/layout/LinedList"/>
    <dgm:cxn modelId="{56DD94FA-69C3-514F-8A21-7F34020AEF73}" type="presOf" srcId="{DA7D64AE-F3DC-4C2A-9DC6-319528266CFB}" destId="{D6C64CD3-D5AE-A344-9AF9-BA16EECA8106}" srcOrd="0" destOrd="0" presId="urn:microsoft.com/office/officeart/2008/layout/LinedList"/>
    <dgm:cxn modelId="{0DF5974E-614C-7D4D-AA8A-8FF5C0678782}" type="presParOf" srcId="{0CC73CB3-2B4A-B547-9EE1-AD32182ED214}" destId="{D61FF66A-380B-CF48-86C2-D2C3A19105B6}" srcOrd="0" destOrd="0" presId="urn:microsoft.com/office/officeart/2008/layout/LinedList"/>
    <dgm:cxn modelId="{9717CEF0-5D19-7541-89C0-7FDBB0D1B8E5}" type="presParOf" srcId="{0CC73CB3-2B4A-B547-9EE1-AD32182ED214}" destId="{4F214131-48FB-2340-A5B0-82E17421F8B3}" srcOrd="1" destOrd="0" presId="urn:microsoft.com/office/officeart/2008/layout/LinedList"/>
    <dgm:cxn modelId="{2D096B60-67AD-6846-BD5A-17124BF4120B}" type="presParOf" srcId="{4F214131-48FB-2340-A5B0-82E17421F8B3}" destId="{A73D5F6B-5DCC-2E4E-B59F-C26BF720559C}" srcOrd="0" destOrd="0" presId="urn:microsoft.com/office/officeart/2008/layout/LinedList"/>
    <dgm:cxn modelId="{5C41869B-4149-384C-B208-017C559BBE27}" type="presParOf" srcId="{4F214131-48FB-2340-A5B0-82E17421F8B3}" destId="{2A6D1F9C-830A-A949-A829-2AEC66265869}" srcOrd="1" destOrd="0" presId="urn:microsoft.com/office/officeart/2008/layout/LinedList"/>
    <dgm:cxn modelId="{B896B345-9997-F449-ABA8-262E513056A9}" type="presParOf" srcId="{0CC73CB3-2B4A-B547-9EE1-AD32182ED214}" destId="{0821591D-41AB-C04C-80C9-298058DCDAE6}" srcOrd="2" destOrd="0" presId="urn:microsoft.com/office/officeart/2008/layout/LinedList"/>
    <dgm:cxn modelId="{8A3C5552-6A18-FC41-A67D-1F644E47E09F}" type="presParOf" srcId="{0CC73CB3-2B4A-B547-9EE1-AD32182ED214}" destId="{BC961E0D-E9C2-A84A-B15B-E353389E407E}" srcOrd="3" destOrd="0" presId="urn:microsoft.com/office/officeart/2008/layout/LinedList"/>
    <dgm:cxn modelId="{2990489D-BD82-724B-897F-F9D884C1C3F2}" type="presParOf" srcId="{BC961E0D-E9C2-A84A-B15B-E353389E407E}" destId="{D6C64CD3-D5AE-A344-9AF9-BA16EECA8106}" srcOrd="0" destOrd="0" presId="urn:microsoft.com/office/officeart/2008/layout/LinedList"/>
    <dgm:cxn modelId="{990993DF-41A0-BD42-8769-863685B751FA}" type="presParOf" srcId="{BC961E0D-E9C2-A84A-B15B-E353389E407E}" destId="{BDB4BD14-DB1C-224C-A97A-C77D47D18FF8}" srcOrd="1" destOrd="0" presId="urn:microsoft.com/office/officeart/2008/layout/LinedList"/>
    <dgm:cxn modelId="{B89C5DA0-789C-C841-BD17-71863DA0EF94}" type="presParOf" srcId="{0CC73CB3-2B4A-B547-9EE1-AD32182ED214}" destId="{0E26DAFA-DF39-B34F-B51B-A1F1711D0ABD}" srcOrd="4" destOrd="0" presId="urn:microsoft.com/office/officeart/2008/layout/LinedList"/>
    <dgm:cxn modelId="{A9D2B6B4-AF9A-5248-97C5-EE44A59E032F}" type="presParOf" srcId="{0CC73CB3-2B4A-B547-9EE1-AD32182ED214}" destId="{F9B304FC-0885-6943-949E-83401A8DBAE3}" srcOrd="5" destOrd="0" presId="urn:microsoft.com/office/officeart/2008/layout/LinedList"/>
    <dgm:cxn modelId="{1754BA99-7C79-1D43-9A31-D61951F5A076}" type="presParOf" srcId="{F9B304FC-0885-6943-949E-83401A8DBAE3}" destId="{D1D8D1BD-1146-854D-A3B0-A6C98374706A}" srcOrd="0" destOrd="0" presId="urn:microsoft.com/office/officeart/2008/layout/LinedList"/>
    <dgm:cxn modelId="{7E4D7B3E-0129-C943-A2AA-98C9D701C49D}" type="presParOf" srcId="{F9B304FC-0885-6943-949E-83401A8DBAE3}" destId="{51F9B397-6B43-E34D-BE76-ECF084A50E24}" srcOrd="1" destOrd="0" presId="urn:microsoft.com/office/officeart/2008/layout/LinedList"/>
    <dgm:cxn modelId="{50EFE5F2-E5C8-4544-9AF6-E11B02FA2617}" type="presParOf" srcId="{0CC73CB3-2B4A-B547-9EE1-AD32182ED214}" destId="{A1400A5F-01DC-1340-B38B-468634679CA2}" srcOrd="6" destOrd="0" presId="urn:microsoft.com/office/officeart/2008/layout/LinedList"/>
    <dgm:cxn modelId="{EF12F6F6-144A-304F-A3A7-6479CE3C147C}" type="presParOf" srcId="{0CC73CB3-2B4A-B547-9EE1-AD32182ED214}" destId="{BF25F3B9-2A90-FF49-B3DE-703A3964ACDA}" srcOrd="7" destOrd="0" presId="urn:microsoft.com/office/officeart/2008/layout/LinedList"/>
    <dgm:cxn modelId="{AB5E63FB-62A5-674A-BFF2-9E8E6DCB6415}" type="presParOf" srcId="{BF25F3B9-2A90-FF49-B3DE-703A3964ACDA}" destId="{1110A9CA-1DB3-BC44-93DC-F360B11AE8C4}" srcOrd="0" destOrd="0" presId="urn:microsoft.com/office/officeart/2008/layout/LinedList"/>
    <dgm:cxn modelId="{61B73D71-CCC5-3244-BEB7-47BF36B9B7E0}" type="presParOf" srcId="{BF25F3B9-2A90-FF49-B3DE-703A3964ACDA}" destId="{E16BD3D6-E7FA-E44C-8EDF-2D77877392F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A34F2B-82FA-4FDD-8F66-C98AE673099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B4006CB-92FE-4925-9CB9-ADCC2544C895}">
      <dgm:prSet/>
      <dgm:spPr/>
      <dgm:t>
        <a:bodyPr/>
        <a:lstStyle/>
        <a:p>
          <a:r>
            <a:rPr lang="hr-HR"/>
            <a:t>RAZNI NAČINI, OVISNO O TJEDNU TRUDNOĆE, LEGALNOSTI, REGIONALNOJ DOSTUPNOSTI</a:t>
          </a:r>
          <a:endParaRPr lang="en-US"/>
        </a:p>
      </dgm:t>
    </dgm:pt>
    <dgm:pt modelId="{70632B1C-EC37-45CE-927F-B6F6D5A7D59D}" type="parTrans" cxnId="{B49E2063-51EC-4E7C-A169-2AD3F1D8D9D8}">
      <dgm:prSet/>
      <dgm:spPr/>
      <dgm:t>
        <a:bodyPr/>
        <a:lstStyle/>
        <a:p>
          <a:endParaRPr lang="en-US"/>
        </a:p>
      </dgm:t>
    </dgm:pt>
    <dgm:pt modelId="{4E039774-7730-43D8-9583-508597B21E86}" type="sibTrans" cxnId="{B49E2063-51EC-4E7C-A169-2AD3F1D8D9D8}">
      <dgm:prSet/>
      <dgm:spPr/>
      <dgm:t>
        <a:bodyPr/>
        <a:lstStyle/>
        <a:p>
          <a:endParaRPr lang="en-US"/>
        </a:p>
      </dgm:t>
    </dgm:pt>
    <dgm:pt modelId="{B4846D47-A3D2-41E3-BD52-441226F408FA}">
      <dgm:prSet/>
      <dgm:spPr/>
      <dgm:t>
        <a:bodyPr/>
        <a:lstStyle/>
        <a:p>
          <a:r>
            <a:rPr lang="hr-HR"/>
            <a:t>U HRVATSKOJ DOSTUPAN DO 10. TJEDNA TRUDNOĆE, POSLIJE O TOME ODLUČUJE LJEČNIČKA KOMISIJA (štite život majke)</a:t>
          </a:r>
          <a:endParaRPr lang="en-US"/>
        </a:p>
      </dgm:t>
    </dgm:pt>
    <dgm:pt modelId="{DAA1DACE-D328-493F-B785-4ABF6B6465E1}" type="parTrans" cxnId="{6FC4FEAB-C075-4822-814F-07C28A779A79}">
      <dgm:prSet/>
      <dgm:spPr/>
      <dgm:t>
        <a:bodyPr/>
        <a:lstStyle/>
        <a:p>
          <a:endParaRPr lang="en-US"/>
        </a:p>
      </dgm:t>
    </dgm:pt>
    <dgm:pt modelId="{E1EF19AB-289E-4B7B-A1A3-01869E35BADC}" type="sibTrans" cxnId="{6FC4FEAB-C075-4822-814F-07C28A779A79}">
      <dgm:prSet/>
      <dgm:spPr/>
      <dgm:t>
        <a:bodyPr/>
        <a:lstStyle/>
        <a:p>
          <a:endParaRPr lang="en-US"/>
        </a:p>
      </dgm:t>
    </dgm:pt>
    <dgm:pt modelId="{47CECD9D-D05B-A843-AD81-77F129125475}" type="pres">
      <dgm:prSet presAssocID="{28A34F2B-82FA-4FDD-8F66-C98AE673099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B757EC8-ABA5-7C4C-9CF4-EA759A23F644}" type="pres">
      <dgm:prSet presAssocID="{DB4006CB-92FE-4925-9CB9-ADCC2544C895}" presName="hierRoot1" presStyleCnt="0"/>
      <dgm:spPr/>
    </dgm:pt>
    <dgm:pt modelId="{E96D10B2-4204-F549-B94E-95637907533D}" type="pres">
      <dgm:prSet presAssocID="{DB4006CB-92FE-4925-9CB9-ADCC2544C895}" presName="composite" presStyleCnt="0"/>
      <dgm:spPr/>
    </dgm:pt>
    <dgm:pt modelId="{B4298568-C210-E340-8153-C6FC951C7F82}" type="pres">
      <dgm:prSet presAssocID="{DB4006CB-92FE-4925-9CB9-ADCC2544C895}" presName="background" presStyleLbl="node0" presStyleIdx="0" presStyleCnt="2"/>
      <dgm:spPr/>
    </dgm:pt>
    <dgm:pt modelId="{65282477-EB6D-6C40-B1FC-C321F988A79F}" type="pres">
      <dgm:prSet presAssocID="{DB4006CB-92FE-4925-9CB9-ADCC2544C895}" presName="text" presStyleLbl="fgAcc0" presStyleIdx="0" presStyleCnt="2">
        <dgm:presLayoutVars>
          <dgm:chPref val="3"/>
        </dgm:presLayoutVars>
      </dgm:prSet>
      <dgm:spPr/>
    </dgm:pt>
    <dgm:pt modelId="{904B2203-4958-F749-858A-7143222E884D}" type="pres">
      <dgm:prSet presAssocID="{DB4006CB-92FE-4925-9CB9-ADCC2544C895}" presName="hierChild2" presStyleCnt="0"/>
      <dgm:spPr/>
    </dgm:pt>
    <dgm:pt modelId="{899932D1-C9D2-1948-9D4A-59BE6778037A}" type="pres">
      <dgm:prSet presAssocID="{B4846D47-A3D2-41E3-BD52-441226F408FA}" presName="hierRoot1" presStyleCnt="0"/>
      <dgm:spPr/>
    </dgm:pt>
    <dgm:pt modelId="{B9FAACAD-D46F-6F47-8736-BAF975023CFA}" type="pres">
      <dgm:prSet presAssocID="{B4846D47-A3D2-41E3-BD52-441226F408FA}" presName="composite" presStyleCnt="0"/>
      <dgm:spPr/>
    </dgm:pt>
    <dgm:pt modelId="{B04652FB-5965-7246-BA19-40980A627552}" type="pres">
      <dgm:prSet presAssocID="{B4846D47-A3D2-41E3-BD52-441226F408FA}" presName="background" presStyleLbl="node0" presStyleIdx="1" presStyleCnt="2"/>
      <dgm:spPr/>
    </dgm:pt>
    <dgm:pt modelId="{BD583179-D3D8-9F45-AFA9-A16CFAEF0B70}" type="pres">
      <dgm:prSet presAssocID="{B4846D47-A3D2-41E3-BD52-441226F408FA}" presName="text" presStyleLbl="fgAcc0" presStyleIdx="1" presStyleCnt="2">
        <dgm:presLayoutVars>
          <dgm:chPref val="3"/>
        </dgm:presLayoutVars>
      </dgm:prSet>
      <dgm:spPr/>
    </dgm:pt>
    <dgm:pt modelId="{070EEF2F-166D-FF45-AF6D-93BF76D5E8AE}" type="pres">
      <dgm:prSet presAssocID="{B4846D47-A3D2-41E3-BD52-441226F408FA}" presName="hierChild2" presStyleCnt="0"/>
      <dgm:spPr/>
    </dgm:pt>
  </dgm:ptLst>
  <dgm:cxnLst>
    <dgm:cxn modelId="{0C0FFE15-8489-8D47-B53E-1B63A18EFE92}" type="presOf" srcId="{28A34F2B-82FA-4FDD-8F66-C98AE673099C}" destId="{47CECD9D-D05B-A843-AD81-77F129125475}" srcOrd="0" destOrd="0" presId="urn:microsoft.com/office/officeart/2005/8/layout/hierarchy1"/>
    <dgm:cxn modelId="{B49E2063-51EC-4E7C-A169-2AD3F1D8D9D8}" srcId="{28A34F2B-82FA-4FDD-8F66-C98AE673099C}" destId="{DB4006CB-92FE-4925-9CB9-ADCC2544C895}" srcOrd="0" destOrd="0" parTransId="{70632B1C-EC37-45CE-927F-B6F6D5A7D59D}" sibTransId="{4E039774-7730-43D8-9583-508597B21E86}"/>
    <dgm:cxn modelId="{CCA4B969-06FE-8448-A363-519C739CC5F7}" type="presOf" srcId="{DB4006CB-92FE-4925-9CB9-ADCC2544C895}" destId="{65282477-EB6D-6C40-B1FC-C321F988A79F}" srcOrd="0" destOrd="0" presId="urn:microsoft.com/office/officeart/2005/8/layout/hierarchy1"/>
    <dgm:cxn modelId="{6FC4FEAB-C075-4822-814F-07C28A779A79}" srcId="{28A34F2B-82FA-4FDD-8F66-C98AE673099C}" destId="{B4846D47-A3D2-41E3-BD52-441226F408FA}" srcOrd="1" destOrd="0" parTransId="{DAA1DACE-D328-493F-B785-4ABF6B6465E1}" sibTransId="{E1EF19AB-289E-4B7B-A1A3-01869E35BADC}"/>
    <dgm:cxn modelId="{981DCEDA-64C3-DA45-9B2F-D9DBCBAA1DC7}" type="presOf" srcId="{B4846D47-A3D2-41E3-BD52-441226F408FA}" destId="{BD583179-D3D8-9F45-AFA9-A16CFAEF0B70}" srcOrd="0" destOrd="0" presId="urn:microsoft.com/office/officeart/2005/8/layout/hierarchy1"/>
    <dgm:cxn modelId="{49667C4F-5E2C-6148-9A83-A10E7952CFFF}" type="presParOf" srcId="{47CECD9D-D05B-A843-AD81-77F129125475}" destId="{FB757EC8-ABA5-7C4C-9CF4-EA759A23F644}" srcOrd="0" destOrd="0" presId="urn:microsoft.com/office/officeart/2005/8/layout/hierarchy1"/>
    <dgm:cxn modelId="{5361ABBC-3F47-1946-94BE-DA6F99BEF8F7}" type="presParOf" srcId="{FB757EC8-ABA5-7C4C-9CF4-EA759A23F644}" destId="{E96D10B2-4204-F549-B94E-95637907533D}" srcOrd="0" destOrd="0" presId="urn:microsoft.com/office/officeart/2005/8/layout/hierarchy1"/>
    <dgm:cxn modelId="{F1511477-9A9C-1045-8376-199932313744}" type="presParOf" srcId="{E96D10B2-4204-F549-B94E-95637907533D}" destId="{B4298568-C210-E340-8153-C6FC951C7F82}" srcOrd="0" destOrd="0" presId="urn:microsoft.com/office/officeart/2005/8/layout/hierarchy1"/>
    <dgm:cxn modelId="{48DBB25E-D844-B842-8337-11E6B93D017E}" type="presParOf" srcId="{E96D10B2-4204-F549-B94E-95637907533D}" destId="{65282477-EB6D-6C40-B1FC-C321F988A79F}" srcOrd="1" destOrd="0" presId="urn:microsoft.com/office/officeart/2005/8/layout/hierarchy1"/>
    <dgm:cxn modelId="{17885C6E-2A8E-B04B-A592-71BFCE5D9CCB}" type="presParOf" srcId="{FB757EC8-ABA5-7C4C-9CF4-EA759A23F644}" destId="{904B2203-4958-F749-858A-7143222E884D}" srcOrd="1" destOrd="0" presId="urn:microsoft.com/office/officeart/2005/8/layout/hierarchy1"/>
    <dgm:cxn modelId="{35F34545-EE67-9F49-9657-8BF326510A17}" type="presParOf" srcId="{47CECD9D-D05B-A843-AD81-77F129125475}" destId="{899932D1-C9D2-1948-9D4A-59BE6778037A}" srcOrd="1" destOrd="0" presId="urn:microsoft.com/office/officeart/2005/8/layout/hierarchy1"/>
    <dgm:cxn modelId="{A65A36CB-71B3-4349-9CA9-AD3E974428F2}" type="presParOf" srcId="{899932D1-C9D2-1948-9D4A-59BE6778037A}" destId="{B9FAACAD-D46F-6F47-8736-BAF975023CFA}" srcOrd="0" destOrd="0" presId="urn:microsoft.com/office/officeart/2005/8/layout/hierarchy1"/>
    <dgm:cxn modelId="{D6E73894-9CBF-2B42-9366-2C767340F225}" type="presParOf" srcId="{B9FAACAD-D46F-6F47-8736-BAF975023CFA}" destId="{B04652FB-5965-7246-BA19-40980A627552}" srcOrd="0" destOrd="0" presId="urn:microsoft.com/office/officeart/2005/8/layout/hierarchy1"/>
    <dgm:cxn modelId="{431F43AD-2B52-AC4A-ADD7-73F9F33A8A2F}" type="presParOf" srcId="{B9FAACAD-D46F-6F47-8736-BAF975023CFA}" destId="{BD583179-D3D8-9F45-AFA9-A16CFAEF0B70}" srcOrd="1" destOrd="0" presId="urn:microsoft.com/office/officeart/2005/8/layout/hierarchy1"/>
    <dgm:cxn modelId="{366077DD-F771-7E4C-A5F3-76BB3B8C8B73}" type="presParOf" srcId="{899932D1-C9D2-1948-9D4A-59BE6778037A}" destId="{070EEF2F-166D-FF45-AF6D-93BF76D5E8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510D6E-A604-44E5-9BB4-35D751E9D0A9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A46A002-0CE2-4219-853D-9DB6865BA7C4}">
      <dgm:prSet/>
      <dgm:spPr/>
      <dgm:t>
        <a:bodyPr/>
        <a:lstStyle/>
        <a:p>
          <a:r>
            <a:rPr lang="hr-HR"/>
            <a:t>KIRURŠKI POBAČAJ</a:t>
          </a:r>
          <a:endParaRPr lang="en-US"/>
        </a:p>
      </dgm:t>
    </dgm:pt>
    <dgm:pt modelId="{9700703C-DAD6-4655-A241-BE1C01B1CA8B}" type="parTrans" cxnId="{2A458D23-8209-4E38-91D0-995BB5FCCA2D}">
      <dgm:prSet/>
      <dgm:spPr/>
      <dgm:t>
        <a:bodyPr/>
        <a:lstStyle/>
        <a:p>
          <a:endParaRPr lang="en-US"/>
        </a:p>
      </dgm:t>
    </dgm:pt>
    <dgm:pt modelId="{B7DB5889-D55E-4C90-ACD7-9D9773C4BD3F}" type="sibTrans" cxnId="{2A458D23-8209-4E38-91D0-995BB5FCCA2D}">
      <dgm:prSet/>
      <dgm:spPr/>
      <dgm:t>
        <a:bodyPr/>
        <a:lstStyle/>
        <a:p>
          <a:endParaRPr lang="en-US"/>
        </a:p>
      </dgm:t>
    </dgm:pt>
    <dgm:pt modelId="{C4BEEF9A-D014-4694-ADDD-B0D2A8B292F1}">
      <dgm:prSet/>
      <dgm:spPr/>
      <dgm:t>
        <a:bodyPr/>
        <a:lstStyle/>
        <a:p>
          <a:r>
            <a:rPr lang="hr-HR"/>
            <a:t>MEDIKAMENTOZNI POBAČAJ</a:t>
          </a:r>
          <a:endParaRPr lang="en-US"/>
        </a:p>
      </dgm:t>
    </dgm:pt>
    <dgm:pt modelId="{121F58A4-C7EA-43EF-9063-A5A167596B59}" type="parTrans" cxnId="{D0CEE414-9494-42A9-A5C4-8E3F53882136}">
      <dgm:prSet/>
      <dgm:spPr/>
      <dgm:t>
        <a:bodyPr/>
        <a:lstStyle/>
        <a:p>
          <a:endParaRPr lang="en-US"/>
        </a:p>
      </dgm:t>
    </dgm:pt>
    <dgm:pt modelId="{912EE8A4-52E7-4CDA-A468-86B7D6B9B442}" type="sibTrans" cxnId="{D0CEE414-9494-42A9-A5C4-8E3F53882136}">
      <dgm:prSet/>
      <dgm:spPr/>
      <dgm:t>
        <a:bodyPr/>
        <a:lstStyle/>
        <a:p>
          <a:endParaRPr lang="en-US"/>
        </a:p>
      </dgm:t>
    </dgm:pt>
    <dgm:pt modelId="{089C419F-B099-4FA0-9C7C-00D4426CB236}">
      <dgm:prSet/>
      <dgm:spPr/>
      <dgm:t>
        <a:bodyPr/>
        <a:lstStyle/>
        <a:p>
          <a:r>
            <a:rPr lang="hr-HR"/>
            <a:t>DRUGI NAČINI (biljke)</a:t>
          </a:r>
          <a:endParaRPr lang="en-US"/>
        </a:p>
      </dgm:t>
    </dgm:pt>
    <dgm:pt modelId="{FE0BB6D3-568C-4447-AC2B-51C4F27D7D60}" type="parTrans" cxnId="{9C17D031-AE9E-4863-8895-4A7E4272558E}">
      <dgm:prSet/>
      <dgm:spPr/>
      <dgm:t>
        <a:bodyPr/>
        <a:lstStyle/>
        <a:p>
          <a:endParaRPr lang="en-US"/>
        </a:p>
      </dgm:t>
    </dgm:pt>
    <dgm:pt modelId="{1401DA3C-DB02-4CC2-8A88-4B3231D6E766}" type="sibTrans" cxnId="{9C17D031-AE9E-4863-8895-4A7E4272558E}">
      <dgm:prSet/>
      <dgm:spPr/>
      <dgm:t>
        <a:bodyPr/>
        <a:lstStyle/>
        <a:p>
          <a:endParaRPr lang="en-US"/>
        </a:p>
      </dgm:t>
    </dgm:pt>
    <dgm:pt modelId="{81F04EC4-6244-B949-ADC4-DA2E349BE673}" type="pres">
      <dgm:prSet presAssocID="{C2510D6E-A604-44E5-9BB4-35D751E9D0A9}" presName="linear" presStyleCnt="0">
        <dgm:presLayoutVars>
          <dgm:dir/>
          <dgm:animLvl val="lvl"/>
          <dgm:resizeHandles val="exact"/>
        </dgm:presLayoutVars>
      </dgm:prSet>
      <dgm:spPr/>
    </dgm:pt>
    <dgm:pt modelId="{D7E61D74-AD07-A244-8B66-AC1F11582203}" type="pres">
      <dgm:prSet presAssocID="{DA46A002-0CE2-4219-853D-9DB6865BA7C4}" presName="parentLin" presStyleCnt="0"/>
      <dgm:spPr/>
    </dgm:pt>
    <dgm:pt modelId="{DB9F5EE6-1D38-BE48-9519-E5CF7352C937}" type="pres">
      <dgm:prSet presAssocID="{DA46A002-0CE2-4219-853D-9DB6865BA7C4}" presName="parentLeftMargin" presStyleLbl="node1" presStyleIdx="0" presStyleCnt="3"/>
      <dgm:spPr/>
    </dgm:pt>
    <dgm:pt modelId="{9C2EDA2E-3691-FF4D-9505-01B6EB0D1EED}" type="pres">
      <dgm:prSet presAssocID="{DA46A002-0CE2-4219-853D-9DB6865BA7C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61BF8D2-D972-E04E-9104-B6820C1B5CC4}" type="pres">
      <dgm:prSet presAssocID="{DA46A002-0CE2-4219-853D-9DB6865BA7C4}" presName="negativeSpace" presStyleCnt="0"/>
      <dgm:spPr/>
    </dgm:pt>
    <dgm:pt modelId="{537183DD-6914-BC4A-A6A5-0FF0147A5A0B}" type="pres">
      <dgm:prSet presAssocID="{DA46A002-0CE2-4219-853D-9DB6865BA7C4}" presName="childText" presStyleLbl="conFgAcc1" presStyleIdx="0" presStyleCnt="3">
        <dgm:presLayoutVars>
          <dgm:bulletEnabled val="1"/>
        </dgm:presLayoutVars>
      </dgm:prSet>
      <dgm:spPr/>
    </dgm:pt>
    <dgm:pt modelId="{36054FC8-D818-0547-BF13-DB52DAF2FFEF}" type="pres">
      <dgm:prSet presAssocID="{B7DB5889-D55E-4C90-ACD7-9D9773C4BD3F}" presName="spaceBetweenRectangles" presStyleCnt="0"/>
      <dgm:spPr/>
    </dgm:pt>
    <dgm:pt modelId="{5F07EB40-4616-F343-8057-5AA350A18120}" type="pres">
      <dgm:prSet presAssocID="{C4BEEF9A-D014-4694-ADDD-B0D2A8B292F1}" presName="parentLin" presStyleCnt="0"/>
      <dgm:spPr/>
    </dgm:pt>
    <dgm:pt modelId="{6949FF63-6A82-6541-80AD-F4FCCD613D9B}" type="pres">
      <dgm:prSet presAssocID="{C4BEEF9A-D014-4694-ADDD-B0D2A8B292F1}" presName="parentLeftMargin" presStyleLbl="node1" presStyleIdx="0" presStyleCnt="3"/>
      <dgm:spPr/>
    </dgm:pt>
    <dgm:pt modelId="{529E9C89-4962-124F-ACCE-55A554B0855D}" type="pres">
      <dgm:prSet presAssocID="{C4BEEF9A-D014-4694-ADDD-B0D2A8B292F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4BF0300-32EE-AB46-A5EF-2065FFB2FA3F}" type="pres">
      <dgm:prSet presAssocID="{C4BEEF9A-D014-4694-ADDD-B0D2A8B292F1}" presName="negativeSpace" presStyleCnt="0"/>
      <dgm:spPr/>
    </dgm:pt>
    <dgm:pt modelId="{5D1FD5F1-70FE-2C47-B9F5-4A2ACC715EED}" type="pres">
      <dgm:prSet presAssocID="{C4BEEF9A-D014-4694-ADDD-B0D2A8B292F1}" presName="childText" presStyleLbl="conFgAcc1" presStyleIdx="1" presStyleCnt="3">
        <dgm:presLayoutVars>
          <dgm:bulletEnabled val="1"/>
        </dgm:presLayoutVars>
      </dgm:prSet>
      <dgm:spPr/>
    </dgm:pt>
    <dgm:pt modelId="{7AA49174-8CA0-C54D-B38C-765C44730B91}" type="pres">
      <dgm:prSet presAssocID="{912EE8A4-52E7-4CDA-A468-86B7D6B9B442}" presName="spaceBetweenRectangles" presStyleCnt="0"/>
      <dgm:spPr/>
    </dgm:pt>
    <dgm:pt modelId="{C2D7C24A-C75F-8546-9EAB-F120FA1A0FF1}" type="pres">
      <dgm:prSet presAssocID="{089C419F-B099-4FA0-9C7C-00D4426CB236}" presName="parentLin" presStyleCnt="0"/>
      <dgm:spPr/>
    </dgm:pt>
    <dgm:pt modelId="{D77C512E-4893-1248-A740-6584D2BE708D}" type="pres">
      <dgm:prSet presAssocID="{089C419F-B099-4FA0-9C7C-00D4426CB236}" presName="parentLeftMargin" presStyleLbl="node1" presStyleIdx="1" presStyleCnt="3"/>
      <dgm:spPr/>
    </dgm:pt>
    <dgm:pt modelId="{488AF3A8-A90E-494F-95E1-99AABB113282}" type="pres">
      <dgm:prSet presAssocID="{089C419F-B099-4FA0-9C7C-00D4426CB23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F4913FA-0473-A94C-B54E-A03CCCCA3EE0}" type="pres">
      <dgm:prSet presAssocID="{089C419F-B099-4FA0-9C7C-00D4426CB236}" presName="negativeSpace" presStyleCnt="0"/>
      <dgm:spPr/>
    </dgm:pt>
    <dgm:pt modelId="{A7D2E1A6-15B4-BB4E-944F-588164976882}" type="pres">
      <dgm:prSet presAssocID="{089C419F-B099-4FA0-9C7C-00D4426CB23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0CEE414-9494-42A9-A5C4-8E3F53882136}" srcId="{C2510D6E-A604-44E5-9BB4-35D751E9D0A9}" destId="{C4BEEF9A-D014-4694-ADDD-B0D2A8B292F1}" srcOrd="1" destOrd="0" parTransId="{121F58A4-C7EA-43EF-9063-A5A167596B59}" sibTransId="{912EE8A4-52E7-4CDA-A468-86B7D6B9B442}"/>
    <dgm:cxn modelId="{2A458D23-8209-4E38-91D0-995BB5FCCA2D}" srcId="{C2510D6E-A604-44E5-9BB4-35D751E9D0A9}" destId="{DA46A002-0CE2-4219-853D-9DB6865BA7C4}" srcOrd="0" destOrd="0" parTransId="{9700703C-DAD6-4655-A241-BE1C01B1CA8B}" sibTransId="{B7DB5889-D55E-4C90-ACD7-9D9773C4BD3F}"/>
    <dgm:cxn modelId="{9C17D031-AE9E-4863-8895-4A7E4272558E}" srcId="{C2510D6E-A604-44E5-9BB4-35D751E9D0A9}" destId="{089C419F-B099-4FA0-9C7C-00D4426CB236}" srcOrd="2" destOrd="0" parTransId="{FE0BB6D3-568C-4447-AC2B-51C4F27D7D60}" sibTransId="{1401DA3C-DB02-4CC2-8A88-4B3231D6E766}"/>
    <dgm:cxn modelId="{DE5B3B46-90B9-6A44-B713-0B5948737E15}" type="presOf" srcId="{DA46A002-0CE2-4219-853D-9DB6865BA7C4}" destId="{9C2EDA2E-3691-FF4D-9505-01B6EB0D1EED}" srcOrd="1" destOrd="0" presId="urn:microsoft.com/office/officeart/2005/8/layout/list1"/>
    <dgm:cxn modelId="{8D1CB74C-75FA-2748-B682-C34202703917}" type="presOf" srcId="{089C419F-B099-4FA0-9C7C-00D4426CB236}" destId="{488AF3A8-A90E-494F-95E1-99AABB113282}" srcOrd="1" destOrd="0" presId="urn:microsoft.com/office/officeart/2005/8/layout/list1"/>
    <dgm:cxn modelId="{6BDC7765-4082-894C-9ECA-31E1310F8182}" type="presOf" srcId="{C4BEEF9A-D014-4694-ADDD-B0D2A8B292F1}" destId="{529E9C89-4962-124F-ACCE-55A554B0855D}" srcOrd="1" destOrd="0" presId="urn:microsoft.com/office/officeart/2005/8/layout/list1"/>
    <dgm:cxn modelId="{F2CA6987-97E3-DD49-BF5F-96AB2D733C50}" type="presOf" srcId="{089C419F-B099-4FA0-9C7C-00D4426CB236}" destId="{D77C512E-4893-1248-A740-6584D2BE708D}" srcOrd="0" destOrd="0" presId="urn:microsoft.com/office/officeart/2005/8/layout/list1"/>
    <dgm:cxn modelId="{FE1552B1-44E1-964C-99CE-45EB1B02115D}" type="presOf" srcId="{C4BEEF9A-D014-4694-ADDD-B0D2A8B292F1}" destId="{6949FF63-6A82-6541-80AD-F4FCCD613D9B}" srcOrd="0" destOrd="0" presId="urn:microsoft.com/office/officeart/2005/8/layout/list1"/>
    <dgm:cxn modelId="{48BCEEC8-F464-AC42-98EB-6A84ABA9A879}" type="presOf" srcId="{DA46A002-0CE2-4219-853D-9DB6865BA7C4}" destId="{DB9F5EE6-1D38-BE48-9519-E5CF7352C937}" srcOrd="0" destOrd="0" presId="urn:microsoft.com/office/officeart/2005/8/layout/list1"/>
    <dgm:cxn modelId="{673FEDD3-9AD4-D546-9AA7-4AA584568CFC}" type="presOf" srcId="{C2510D6E-A604-44E5-9BB4-35D751E9D0A9}" destId="{81F04EC4-6244-B949-ADC4-DA2E349BE673}" srcOrd="0" destOrd="0" presId="urn:microsoft.com/office/officeart/2005/8/layout/list1"/>
    <dgm:cxn modelId="{0FA6412E-25E0-A242-95C1-1DB3E79CA433}" type="presParOf" srcId="{81F04EC4-6244-B949-ADC4-DA2E349BE673}" destId="{D7E61D74-AD07-A244-8B66-AC1F11582203}" srcOrd="0" destOrd="0" presId="urn:microsoft.com/office/officeart/2005/8/layout/list1"/>
    <dgm:cxn modelId="{E3F7DA2C-72B5-8946-933F-FFE58374C162}" type="presParOf" srcId="{D7E61D74-AD07-A244-8B66-AC1F11582203}" destId="{DB9F5EE6-1D38-BE48-9519-E5CF7352C937}" srcOrd="0" destOrd="0" presId="urn:microsoft.com/office/officeart/2005/8/layout/list1"/>
    <dgm:cxn modelId="{AB874286-F93E-D342-A6ED-3CFCAC681EAE}" type="presParOf" srcId="{D7E61D74-AD07-A244-8B66-AC1F11582203}" destId="{9C2EDA2E-3691-FF4D-9505-01B6EB0D1EED}" srcOrd="1" destOrd="0" presId="urn:microsoft.com/office/officeart/2005/8/layout/list1"/>
    <dgm:cxn modelId="{3B3692ED-4FE8-984A-86DB-E62FDC964C2D}" type="presParOf" srcId="{81F04EC4-6244-B949-ADC4-DA2E349BE673}" destId="{661BF8D2-D972-E04E-9104-B6820C1B5CC4}" srcOrd="1" destOrd="0" presId="urn:microsoft.com/office/officeart/2005/8/layout/list1"/>
    <dgm:cxn modelId="{F0F94468-E691-7B46-BC1B-647B9F420EA7}" type="presParOf" srcId="{81F04EC4-6244-B949-ADC4-DA2E349BE673}" destId="{537183DD-6914-BC4A-A6A5-0FF0147A5A0B}" srcOrd="2" destOrd="0" presId="urn:microsoft.com/office/officeart/2005/8/layout/list1"/>
    <dgm:cxn modelId="{E0DE0492-7923-2644-A207-288D35B1BB28}" type="presParOf" srcId="{81F04EC4-6244-B949-ADC4-DA2E349BE673}" destId="{36054FC8-D818-0547-BF13-DB52DAF2FFEF}" srcOrd="3" destOrd="0" presId="urn:microsoft.com/office/officeart/2005/8/layout/list1"/>
    <dgm:cxn modelId="{5B1838B9-73E6-FC4A-BDA7-3287EAF7F4FF}" type="presParOf" srcId="{81F04EC4-6244-B949-ADC4-DA2E349BE673}" destId="{5F07EB40-4616-F343-8057-5AA350A18120}" srcOrd="4" destOrd="0" presId="urn:microsoft.com/office/officeart/2005/8/layout/list1"/>
    <dgm:cxn modelId="{AE083332-02B4-7C41-90F3-0345E0A6F7E8}" type="presParOf" srcId="{5F07EB40-4616-F343-8057-5AA350A18120}" destId="{6949FF63-6A82-6541-80AD-F4FCCD613D9B}" srcOrd="0" destOrd="0" presId="urn:microsoft.com/office/officeart/2005/8/layout/list1"/>
    <dgm:cxn modelId="{9BAE3A5C-E2EC-F846-974A-E9FC8532AEF8}" type="presParOf" srcId="{5F07EB40-4616-F343-8057-5AA350A18120}" destId="{529E9C89-4962-124F-ACCE-55A554B0855D}" srcOrd="1" destOrd="0" presId="urn:microsoft.com/office/officeart/2005/8/layout/list1"/>
    <dgm:cxn modelId="{9B903636-2345-FA45-85DC-CD989798108E}" type="presParOf" srcId="{81F04EC4-6244-B949-ADC4-DA2E349BE673}" destId="{C4BF0300-32EE-AB46-A5EF-2065FFB2FA3F}" srcOrd="5" destOrd="0" presId="urn:microsoft.com/office/officeart/2005/8/layout/list1"/>
    <dgm:cxn modelId="{E151AFDD-E6EC-5148-B484-8EB10C5F9A52}" type="presParOf" srcId="{81F04EC4-6244-B949-ADC4-DA2E349BE673}" destId="{5D1FD5F1-70FE-2C47-B9F5-4A2ACC715EED}" srcOrd="6" destOrd="0" presId="urn:microsoft.com/office/officeart/2005/8/layout/list1"/>
    <dgm:cxn modelId="{4DB7CBD8-2A3B-3F40-9F45-2A2ABDC08DE7}" type="presParOf" srcId="{81F04EC4-6244-B949-ADC4-DA2E349BE673}" destId="{7AA49174-8CA0-C54D-B38C-765C44730B91}" srcOrd="7" destOrd="0" presId="urn:microsoft.com/office/officeart/2005/8/layout/list1"/>
    <dgm:cxn modelId="{B85A9DA3-3742-2347-9BA2-D70817937658}" type="presParOf" srcId="{81F04EC4-6244-B949-ADC4-DA2E349BE673}" destId="{C2D7C24A-C75F-8546-9EAB-F120FA1A0FF1}" srcOrd="8" destOrd="0" presId="urn:microsoft.com/office/officeart/2005/8/layout/list1"/>
    <dgm:cxn modelId="{E7DBE9EE-AF16-8745-B6F1-6D93EF426CFC}" type="presParOf" srcId="{C2D7C24A-C75F-8546-9EAB-F120FA1A0FF1}" destId="{D77C512E-4893-1248-A740-6584D2BE708D}" srcOrd="0" destOrd="0" presId="urn:microsoft.com/office/officeart/2005/8/layout/list1"/>
    <dgm:cxn modelId="{85730B9D-FA67-E640-80DA-9D3C9550D4BA}" type="presParOf" srcId="{C2D7C24A-C75F-8546-9EAB-F120FA1A0FF1}" destId="{488AF3A8-A90E-494F-95E1-99AABB113282}" srcOrd="1" destOrd="0" presId="urn:microsoft.com/office/officeart/2005/8/layout/list1"/>
    <dgm:cxn modelId="{0E582D6B-5E7C-6946-86F1-07091673A883}" type="presParOf" srcId="{81F04EC4-6244-B949-ADC4-DA2E349BE673}" destId="{6F4913FA-0473-A94C-B54E-A03CCCCA3EE0}" srcOrd="9" destOrd="0" presId="urn:microsoft.com/office/officeart/2005/8/layout/list1"/>
    <dgm:cxn modelId="{64A5D8A8-02E2-9A41-B7ED-D71FE2E4683F}" type="presParOf" srcId="{81F04EC4-6244-B949-ADC4-DA2E349BE673}" destId="{A7D2E1A6-15B4-BB4E-944F-58816497688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BD4E9-95B5-FC49-BDB5-6FF27AC265D4}">
      <dsp:nvSpPr>
        <dsp:cNvPr id="0" name=""/>
        <dsp:cNvSpPr/>
      </dsp:nvSpPr>
      <dsp:spPr>
        <a:xfrm>
          <a:off x="0" y="849199"/>
          <a:ext cx="5607050" cy="1521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6500" kern="1200" dirty="0"/>
            <a:t>abortus</a:t>
          </a:r>
          <a:endParaRPr lang="en-US" sz="6500" kern="1200" dirty="0"/>
        </a:p>
      </dsp:txBody>
      <dsp:txXfrm>
        <a:off x="74249" y="923448"/>
        <a:ext cx="5458552" cy="1372502"/>
      </dsp:txXfrm>
    </dsp:sp>
    <dsp:sp modelId="{5A498908-E561-B747-92FF-1D45CA4F95AD}">
      <dsp:nvSpPr>
        <dsp:cNvPr id="0" name=""/>
        <dsp:cNvSpPr/>
      </dsp:nvSpPr>
      <dsp:spPr>
        <a:xfrm>
          <a:off x="0" y="2557400"/>
          <a:ext cx="5607050" cy="15210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6500" kern="1200"/>
            <a:t>pobačaj</a:t>
          </a:r>
          <a:endParaRPr lang="en-US" sz="6500" kern="1200"/>
        </a:p>
      </dsp:txBody>
      <dsp:txXfrm>
        <a:off x="74249" y="2631649"/>
        <a:ext cx="5458552" cy="1372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D8989-4C4E-D24F-B9B0-6B279674FD33}">
      <dsp:nvSpPr>
        <dsp:cNvPr id="0" name=""/>
        <dsp:cNvSpPr/>
      </dsp:nvSpPr>
      <dsp:spPr>
        <a:xfrm>
          <a:off x="0" y="0"/>
          <a:ext cx="8722360" cy="13984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 dirty="0"/>
            <a:t>PREKID TRUDNOĆE UKLANJANJEM PLODA (nije sposoban za život)</a:t>
          </a:r>
          <a:endParaRPr lang="en-US" sz="3500" kern="1200" dirty="0"/>
        </a:p>
      </dsp:txBody>
      <dsp:txXfrm>
        <a:off x="40960" y="40960"/>
        <a:ext cx="7276915" cy="1316566"/>
      </dsp:txXfrm>
    </dsp:sp>
    <dsp:sp modelId="{9FC18FCA-169F-2D44-B3DC-A539CD349DB9}">
      <dsp:nvSpPr>
        <dsp:cNvPr id="0" name=""/>
        <dsp:cNvSpPr/>
      </dsp:nvSpPr>
      <dsp:spPr>
        <a:xfrm>
          <a:off x="1539239" y="1709261"/>
          <a:ext cx="8722360" cy="13984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/>
            <a:t>SPONTANI I IZAZVANI POBAČAJ</a:t>
          </a:r>
          <a:endParaRPr lang="en-US" sz="3500" kern="1200"/>
        </a:p>
      </dsp:txBody>
      <dsp:txXfrm>
        <a:off x="1580199" y="1750221"/>
        <a:ext cx="6192183" cy="1316566"/>
      </dsp:txXfrm>
    </dsp:sp>
    <dsp:sp modelId="{A3709DA7-DFA7-1D4C-8047-BCCC4899799C}">
      <dsp:nvSpPr>
        <dsp:cNvPr id="0" name=""/>
        <dsp:cNvSpPr/>
      </dsp:nvSpPr>
      <dsp:spPr>
        <a:xfrm>
          <a:off x="7813343" y="1099365"/>
          <a:ext cx="909016" cy="9090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017872" y="1099365"/>
        <a:ext cx="499958" cy="6840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FF66A-380B-CF48-86C2-D2C3A19105B6}">
      <dsp:nvSpPr>
        <dsp:cNvPr id="0" name=""/>
        <dsp:cNvSpPr/>
      </dsp:nvSpPr>
      <dsp:spPr>
        <a:xfrm>
          <a:off x="0" y="0"/>
          <a:ext cx="5607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3D5F6B-5DCC-2E4E-B59F-C26BF720559C}">
      <dsp:nvSpPr>
        <dsp:cNvPr id="0" name=""/>
        <dsp:cNvSpPr/>
      </dsp:nvSpPr>
      <dsp:spPr>
        <a:xfrm>
          <a:off x="0" y="0"/>
          <a:ext cx="5607050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GUBITAK FETUSA ILI EMBRIJA ZBOG TRAUME ILI PRIRODNIH UZROKA PRIJE 28. TJEDNA TRUDNOĆE</a:t>
          </a:r>
          <a:endParaRPr lang="en-US" sz="2500" kern="1200"/>
        </a:p>
      </dsp:txBody>
      <dsp:txXfrm>
        <a:off x="0" y="0"/>
        <a:ext cx="5607050" cy="1231899"/>
      </dsp:txXfrm>
    </dsp:sp>
    <dsp:sp modelId="{0821591D-41AB-C04C-80C9-298058DCDAE6}">
      <dsp:nvSpPr>
        <dsp:cNvPr id="0" name=""/>
        <dsp:cNvSpPr/>
      </dsp:nvSpPr>
      <dsp:spPr>
        <a:xfrm>
          <a:off x="0" y="1231899"/>
          <a:ext cx="5607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64CD3-D5AE-A344-9AF9-BA16EECA8106}">
      <dsp:nvSpPr>
        <dsp:cNvPr id="0" name=""/>
        <dsp:cNvSpPr/>
      </dsp:nvSpPr>
      <dsp:spPr>
        <a:xfrm>
          <a:off x="0" y="1231899"/>
          <a:ext cx="5607050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SPONTANI POBAČAJ DO 16. TJEDNA TRUDNOĆE</a:t>
          </a:r>
          <a:endParaRPr lang="en-US" sz="2500" kern="1200"/>
        </a:p>
      </dsp:txBody>
      <dsp:txXfrm>
        <a:off x="0" y="1231899"/>
        <a:ext cx="5607050" cy="1231899"/>
      </dsp:txXfrm>
    </dsp:sp>
    <dsp:sp modelId="{0E26DAFA-DF39-B34F-B51B-A1F1711D0ABD}">
      <dsp:nvSpPr>
        <dsp:cNvPr id="0" name=""/>
        <dsp:cNvSpPr/>
      </dsp:nvSpPr>
      <dsp:spPr>
        <a:xfrm>
          <a:off x="0" y="2463799"/>
          <a:ext cx="5607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D8D1BD-1146-854D-A3B0-A6C98374706A}">
      <dsp:nvSpPr>
        <dsp:cNvPr id="0" name=""/>
        <dsp:cNvSpPr/>
      </dsp:nvSpPr>
      <dsp:spPr>
        <a:xfrm>
          <a:off x="0" y="2463799"/>
          <a:ext cx="5607050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KASNI SPONTANI POBAČAJ DO 28. TJEDNA TRUDNOĆE</a:t>
          </a:r>
          <a:endParaRPr lang="en-US" sz="2500" kern="1200"/>
        </a:p>
      </dsp:txBody>
      <dsp:txXfrm>
        <a:off x="0" y="2463799"/>
        <a:ext cx="5607050" cy="1231899"/>
      </dsp:txXfrm>
    </dsp:sp>
    <dsp:sp modelId="{A1400A5F-01DC-1340-B38B-468634679CA2}">
      <dsp:nvSpPr>
        <dsp:cNvPr id="0" name=""/>
        <dsp:cNvSpPr/>
      </dsp:nvSpPr>
      <dsp:spPr>
        <a:xfrm>
          <a:off x="0" y="3695699"/>
          <a:ext cx="5607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10A9CA-1DB3-BC44-93DC-F360B11AE8C4}">
      <dsp:nvSpPr>
        <dsp:cNvPr id="0" name=""/>
        <dsp:cNvSpPr/>
      </dsp:nvSpPr>
      <dsp:spPr>
        <a:xfrm>
          <a:off x="0" y="3695699"/>
          <a:ext cx="5607050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UZROCI: ANOMALIJE ZAMETKA,  HORMONSKI POREMEĆAJI, INFEKCIJA, IMUNOLOŠKI ODGOVORI</a:t>
          </a:r>
          <a:endParaRPr lang="en-US" sz="2500" kern="1200"/>
        </a:p>
      </dsp:txBody>
      <dsp:txXfrm>
        <a:off x="0" y="3695699"/>
        <a:ext cx="5607050" cy="12318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98568-C210-E340-8153-C6FC951C7F82}">
      <dsp:nvSpPr>
        <dsp:cNvPr id="0" name=""/>
        <dsp:cNvSpPr/>
      </dsp:nvSpPr>
      <dsp:spPr>
        <a:xfrm>
          <a:off x="238000" y="992"/>
          <a:ext cx="4193827" cy="2663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282477-EB6D-6C40-B1FC-C321F988A79F}">
      <dsp:nvSpPr>
        <dsp:cNvPr id="0" name=""/>
        <dsp:cNvSpPr/>
      </dsp:nvSpPr>
      <dsp:spPr>
        <a:xfrm>
          <a:off x="703981" y="443674"/>
          <a:ext cx="4193827" cy="266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RAZNI NAČINI, OVISNO O TJEDNU TRUDNOĆE, LEGALNOSTI, REGIONALNOJ DOSTUPNOSTI</a:t>
          </a:r>
          <a:endParaRPr lang="en-US" sz="2600" kern="1200"/>
        </a:p>
      </dsp:txBody>
      <dsp:txXfrm>
        <a:off x="781980" y="521673"/>
        <a:ext cx="4037829" cy="2507082"/>
      </dsp:txXfrm>
    </dsp:sp>
    <dsp:sp modelId="{B04652FB-5965-7246-BA19-40980A627552}">
      <dsp:nvSpPr>
        <dsp:cNvPr id="0" name=""/>
        <dsp:cNvSpPr/>
      </dsp:nvSpPr>
      <dsp:spPr>
        <a:xfrm>
          <a:off x="5363790" y="992"/>
          <a:ext cx="4193827" cy="2663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83179-D3D8-9F45-AFA9-A16CFAEF0B70}">
      <dsp:nvSpPr>
        <dsp:cNvPr id="0" name=""/>
        <dsp:cNvSpPr/>
      </dsp:nvSpPr>
      <dsp:spPr>
        <a:xfrm>
          <a:off x="5829771" y="443674"/>
          <a:ext cx="4193827" cy="266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U HRVATSKOJ DOSTUPAN DO 10. TJEDNA TRUDNOĆE, POSLIJE O TOME ODLUČUJE LJEČNIČKA KOMISIJA (štite život majke)</a:t>
          </a:r>
          <a:endParaRPr lang="en-US" sz="2600" kern="1200"/>
        </a:p>
      </dsp:txBody>
      <dsp:txXfrm>
        <a:off x="5907770" y="521673"/>
        <a:ext cx="4037829" cy="25070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183DD-6914-BC4A-A6A5-0FF0147A5A0B}">
      <dsp:nvSpPr>
        <dsp:cNvPr id="0" name=""/>
        <dsp:cNvSpPr/>
      </dsp:nvSpPr>
      <dsp:spPr>
        <a:xfrm>
          <a:off x="0" y="895819"/>
          <a:ext cx="560705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EDA2E-3691-FF4D-9505-01B6EB0D1EED}">
      <dsp:nvSpPr>
        <dsp:cNvPr id="0" name=""/>
        <dsp:cNvSpPr/>
      </dsp:nvSpPr>
      <dsp:spPr>
        <a:xfrm>
          <a:off x="280352" y="438259"/>
          <a:ext cx="3924935" cy="915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100" kern="1200"/>
            <a:t>KIRURŠKI POBAČAJ</a:t>
          </a:r>
          <a:endParaRPr lang="en-US" sz="3100" kern="1200"/>
        </a:p>
      </dsp:txBody>
      <dsp:txXfrm>
        <a:off x="325024" y="482931"/>
        <a:ext cx="3835591" cy="825776"/>
      </dsp:txXfrm>
    </dsp:sp>
    <dsp:sp modelId="{5D1FD5F1-70FE-2C47-B9F5-4A2ACC715EED}">
      <dsp:nvSpPr>
        <dsp:cNvPr id="0" name=""/>
        <dsp:cNvSpPr/>
      </dsp:nvSpPr>
      <dsp:spPr>
        <a:xfrm>
          <a:off x="0" y="2301979"/>
          <a:ext cx="560705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E9C89-4962-124F-ACCE-55A554B0855D}">
      <dsp:nvSpPr>
        <dsp:cNvPr id="0" name=""/>
        <dsp:cNvSpPr/>
      </dsp:nvSpPr>
      <dsp:spPr>
        <a:xfrm>
          <a:off x="280352" y="1844419"/>
          <a:ext cx="3924935" cy="915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100" kern="1200"/>
            <a:t>MEDIKAMENTOZNI POBAČAJ</a:t>
          </a:r>
          <a:endParaRPr lang="en-US" sz="3100" kern="1200"/>
        </a:p>
      </dsp:txBody>
      <dsp:txXfrm>
        <a:off x="325024" y="1889091"/>
        <a:ext cx="3835591" cy="825776"/>
      </dsp:txXfrm>
    </dsp:sp>
    <dsp:sp modelId="{A7D2E1A6-15B4-BB4E-944F-588164976882}">
      <dsp:nvSpPr>
        <dsp:cNvPr id="0" name=""/>
        <dsp:cNvSpPr/>
      </dsp:nvSpPr>
      <dsp:spPr>
        <a:xfrm>
          <a:off x="0" y="3708140"/>
          <a:ext cx="560705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AF3A8-A90E-494F-95E1-99AABB113282}">
      <dsp:nvSpPr>
        <dsp:cNvPr id="0" name=""/>
        <dsp:cNvSpPr/>
      </dsp:nvSpPr>
      <dsp:spPr>
        <a:xfrm>
          <a:off x="280352" y="3250579"/>
          <a:ext cx="3924935" cy="9151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100" kern="1200"/>
            <a:t>DRUGI NAČINI (biljke)</a:t>
          </a:r>
          <a:endParaRPr lang="en-US" sz="3100" kern="1200"/>
        </a:p>
      </dsp:txBody>
      <dsp:txXfrm>
        <a:off x="325024" y="3295251"/>
        <a:ext cx="3835591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F55-9C22-2F41-9C1A-2BF7461C9509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CD7B-0089-7149-8F6E-3D9C5BE783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7631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F55-9C22-2F41-9C1A-2BF7461C9509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CD7B-0089-7149-8F6E-3D9C5BE783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505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F55-9C22-2F41-9C1A-2BF7461C9509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CD7B-0089-7149-8F6E-3D9C5BE783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179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F55-9C22-2F41-9C1A-2BF7461C9509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CD7B-0089-7149-8F6E-3D9C5BE783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946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F55-9C22-2F41-9C1A-2BF7461C9509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CD7B-0089-7149-8F6E-3D9C5BE783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1210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F55-9C22-2F41-9C1A-2BF7461C9509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CD7B-0089-7149-8F6E-3D9C5BE783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789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F55-9C22-2F41-9C1A-2BF7461C9509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CD7B-0089-7149-8F6E-3D9C5BE7834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3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F55-9C22-2F41-9C1A-2BF7461C9509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CD7B-0089-7149-8F6E-3D9C5BE783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89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F55-9C22-2F41-9C1A-2BF7461C9509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CD7B-0089-7149-8F6E-3D9C5BE783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911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2F55-9C22-2F41-9C1A-2BF7461C9509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CD7B-0089-7149-8F6E-3D9C5BE783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2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E372F55-9C22-2F41-9C1A-2BF7461C9509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CD7B-0089-7149-8F6E-3D9C5BE783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834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E372F55-9C22-2F41-9C1A-2BF7461C9509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AC6CD7B-0089-7149-8F6E-3D9C5BE783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803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016A7-1AD9-179D-335B-809533DCB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Prekid trudnoće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36A3F-5E83-704F-20FB-33F17AE739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Antonija Petrović 3.B</a:t>
            </a:r>
          </a:p>
        </p:txBody>
      </p:sp>
    </p:spTree>
    <p:extLst>
      <p:ext uri="{BB962C8B-B14F-4D97-AF65-F5344CB8AC3E}">
        <p14:creationId xmlns:p14="http://schemas.microsoft.com/office/powerpoint/2010/main" val="379977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837E99-90C0-8C9F-740F-F51E2611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2681103"/>
            <a:ext cx="3572933" cy="1495794"/>
          </a:xfrm>
          <a:noFill/>
          <a:ln>
            <a:noFill/>
          </a:ln>
        </p:spPr>
        <p:txBody>
          <a:bodyPr wrap="square">
            <a:noAutofit/>
          </a:bodyPr>
          <a:lstStyle/>
          <a:p>
            <a:r>
              <a:rPr lang="hr-HR" sz="5400" dirty="0">
                <a:solidFill>
                  <a:schemeClr val="bg1"/>
                </a:solidFill>
              </a:rPr>
              <a:t>SINONIMI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097754-1063-36EA-5B9B-155CC51D09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031396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802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582C-FEC9-3350-0278-6D2A66D87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hr-HR" sz="4800" dirty="0"/>
              <a:t>Što je pobačaj?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FF58B0-74EF-37A5-C75D-C255FA2BEF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426436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756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92BCE0-3128-DBD7-FF38-A7BBD05E3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6" y="2540701"/>
            <a:ext cx="3687233" cy="1776597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r>
              <a:rPr lang="hr-HR" sz="4800" dirty="0">
                <a:solidFill>
                  <a:schemeClr val="bg1"/>
                </a:solidFill>
              </a:rPr>
              <a:t>SPONTANI POBAČAJ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7176AE-76EE-5F9E-E055-D349FDD592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126511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783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67187-AC36-4193-17C4-B96464275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hr-HR" dirty="0"/>
              <a:t>Izazvani pobačaj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C57877-B2E6-FBFF-E212-D2BD76E2FB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500820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534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1A68D-5B3E-61D4-BDBE-6382EDD0D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Metode pobačaja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7B5105-6E4A-AB33-97A4-E86148AA25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293234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656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C9D8B66-24FF-E2A7-1B65-9D560CC47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463371"/>
            <a:ext cx="8890000" cy="450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1CEBAC-345A-B856-3A9C-D6CC20580BF9}"/>
              </a:ext>
            </a:extLst>
          </p:cNvPr>
          <p:cNvSpPr txBox="1"/>
          <p:nvPr/>
        </p:nvSpPr>
        <p:spPr>
          <a:xfrm>
            <a:off x="1460500" y="5194300"/>
            <a:ext cx="998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Plava – legalno na zahtjev, Malta u potpunosti zabranjuje</a:t>
            </a:r>
          </a:p>
          <a:p>
            <a:r>
              <a:rPr lang="hr-HR" dirty="0"/>
              <a:t>Crna – ilegalno</a:t>
            </a:r>
          </a:p>
          <a:p>
            <a:r>
              <a:rPr lang="hr-HR" dirty="0"/>
              <a:t>Sve ostale boje – ilegalno uz iznimke (život majke, zdravlje, fetalni nedostatci, silovanje, ekonomski status)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544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49445-8E3A-722B-31F9-F237304DD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2899664" cy="1188720"/>
          </a:xfrm>
        </p:spPr>
        <p:txBody>
          <a:bodyPr/>
          <a:lstStyle/>
          <a:p>
            <a:r>
              <a:rPr lang="hr-HR" dirty="0"/>
              <a:t>Pro </a:t>
            </a:r>
            <a:r>
              <a:rPr lang="hr-HR" dirty="0" err="1"/>
              <a:t>life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B37E1-EE4B-77F7-E538-A29640FF64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 zabrana pobačaja uz državnu intervenciju</a:t>
            </a:r>
          </a:p>
          <a:p>
            <a:r>
              <a:rPr lang="hr-HR" dirty="0"/>
              <a:t> pobačaj = ubojstvo</a:t>
            </a:r>
          </a:p>
          <a:p>
            <a:r>
              <a:rPr lang="hr-HR" dirty="0"/>
              <a:t> država treba u potpunosti ukinuti uvjete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56369-AC3B-5FEC-D9EA-E5EAF9759D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 osobni izbor pojedinca </a:t>
            </a:r>
          </a:p>
          <a:p>
            <a:r>
              <a:rPr lang="hr-HR" dirty="0"/>
              <a:t> samostalna odluka o vlastitom tijelu</a:t>
            </a:r>
          </a:p>
          <a:p>
            <a:r>
              <a:rPr lang="hr-HR" dirty="0"/>
              <a:t> država treba omogućiti uvjete, a svatko odabire hoće li ih iskoristiti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E2B2716-4ECF-D255-903B-BC7C12BF7B84}"/>
              </a:ext>
            </a:extLst>
          </p:cNvPr>
          <p:cNvSpPr txBox="1">
            <a:spLocks/>
          </p:cNvSpPr>
          <p:nvPr/>
        </p:nvSpPr>
        <p:spPr bwMode="black">
          <a:xfrm>
            <a:off x="7023606" y="964692"/>
            <a:ext cx="2899664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Pro </a:t>
            </a:r>
            <a:r>
              <a:rPr lang="hr-HR" dirty="0" err="1"/>
              <a:t>choice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251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BE989-BDB9-F682-5AED-9911EA787A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Hvala </a:t>
            </a:r>
            <a:r>
              <a:rPr lang="hr-HR"/>
              <a:t>na pažnji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9A6DE-8A4A-011C-DC1E-8987BA0DE7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909186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{4CA17A65-5BEA-6745-BACD-572195326E5A}tf10001120</Template>
  <TotalTime>222</TotalTime>
  <Words>197</Words>
  <Application>Microsoft Macintosh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Prekid trudnoće</vt:lpstr>
      <vt:lpstr>SINONIMI</vt:lpstr>
      <vt:lpstr>Što je pobačaj?</vt:lpstr>
      <vt:lpstr>SPONTANI POBAČAJ</vt:lpstr>
      <vt:lpstr>Izazvani pobačaj</vt:lpstr>
      <vt:lpstr>Metode pobačaja</vt:lpstr>
      <vt:lpstr>PowerPoint Presentation</vt:lpstr>
      <vt:lpstr>Pro life</vt:lpstr>
      <vt:lpstr>Hvala na pažnji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Prekid trudnoće</dc:title>
  <dc:creator>Antonija Petrović</dc:creator>
  <cp:lastModifiedBy>Antonija Petrović</cp:lastModifiedBy>
  <cp:revision>3</cp:revision>
  <dcterms:created xsi:type="dcterms:W3CDTF">2023-10-26T18:11:34Z</dcterms:created>
  <dcterms:modified xsi:type="dcterms:W3CDTF">2023-11-30T22:49:51Z</dcterms:modified>
</cp:coreProperties>
</file>