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5" r:id="rId7"/>
    <p:sldId id="267" r:id="rId8"/>
    <p:sldId id="262" r:id="rId9"/>
    <p:sldId id="271" r:id="rId10"/>
    <p:sldId id="266" r:id="rId11"/>
    <p:sldId id="268" r:id="rId12"/>
    <p:sldId id="269" r:id="rId13"/>
  </p:sldIdLst>
  <p:sldSz cx="9144000" cy="5143500" type="screen16x9"/>
  <p:notesSz cx="6858000" cy="9144000"/>
  <p:embeddedFontLst>
    <p:embeddedFont>
      <p:font typeface="Josefin Sans" pitchFamily="2" charset="-18"/>
      <p:regular r:id="rId15"/>
      <p:bold r:id="rId16"/>
      <p:italic r:id="rId17"/>
      <p:boldItalic r:id="rId18"/>
    </p:embeddedFont>
    <p:embeddedFont>
      <p:font typeface="Open Sans" panose="020B060603050402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6FD432-9A65-41F6-AD0E-A93D76CDC530}">
  <a:tblStyle styleId="{AE6FD432-9A65-41F6-AD0E-A93D76CDC5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b347e33ac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b347e33ac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ab8d1ca927_3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ab8d1ca927_3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ab8d1ca927_3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ab8d1ca927_3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b347e33a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b347e33a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ab8d1ca927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ab8d1ca927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b347e33ac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b347e33ac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ab8d1ca927_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ab8d1ca927_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ab8d1ca927_3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ab8d1ca927_3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gab8d1ca927_3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9" name="Google Shape;569;gab8d1ca927_3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ab8d1ca927_3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ab8d1ca927_3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gab8d1ca927_3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2" name="Google Shape;662;gab8d1ca927_3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78600" y="1484550"/>
            <a:ext cx="7787100" cy="20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47575" y="3466725"/>
            <a:ext cx="4048800" cy="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00">
            <a:off x="-1867025" y="1013175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-229260" y="3396805"/>
            <a:ext cx="3675485" cy="189381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315040" flipH="1">
            <a:off x="-236345" y="4475012"/>
            <a:ext cx="2114446" cy="9970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282713" y="47691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927300" y="42102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5488" y="29082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257175" y="4901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559288" y="39105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>
            <a:off x="6110254" y="2527892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5744675" y="-169359"/>
            <a:ext cx="3627772" cy="1869298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10484934" flipH="1">
            <a:off x="7292455" y="-348495"/>
            <a:ext cx="2087045" cy="98416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10800000">
            <a:off x="5634813" y="20792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10800000">
            <a:off x="7750600" y="102480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8980488" y="193977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0800000">
            <a:off x="4725450" y="13999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2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2129125" y="363275"/>
            <a:ext cx="4885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37" name="Google Shape;237;p16"/>
          <p:cNvSpPr/>
          <p:nvPr/>
        </p:nvSpPr>
        <p:spPr>
          <a:xfrm flipH="1">
            <a:off x="-141518" y="-118290"/>
            <a:ext cx="3204343" cy="1651139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16"/>
          <p:cNvSpPr/>
          <p:nvPr/>
        </p:nvSpPr>
        <p:spPr>
          <a:xfrm rot="10800000" flipH="1">
            <a:off x="-241297" y="-72669"/>
            <a:ext cx="2420522" cy="1034218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6"/>
          <p:cNvSpPr/>
          <p:nvPr/>
        </p:nvSpPr>
        <p:spPr>
          <a:xfrm rot="-10484947">
            <a:off x="-697915" y="-411807"/>
            <a:ext cx="1843431" cy="8692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6"/>
          <p:cNvSpPr/>
          <p:nvPr/>
        </p:nvSpPr>
        <p:spPr>
          <a:xfrm rot="10800000" flipH="1">
            <a:off x="1759263" y="45824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6"/>
          <p:cNvSpPr/>
          <p:nvPr/>
        </p:nvSpPr>
        <p:spPr>
          <a:xfrm rot="10800000" flipH="1">
            <a:off x="869351" y="69715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6"/>
          <p:cNvSpPr/>
          <p:nvPr/>
        </p:nvSpPr>
        <p:spPr>
          <a:xfrm rot="10800000" flipH="1">
            <a:off x="91151" y="126233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4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7"/>
          <p:cNvSpPr txBox="1">
            <a:spLocks noGrp="1"/>
          </p:cNvSpPr>
          <p:nvPr>
            <p:ph type="title"/>
          </p:nvPr>
        </p:nvSpPr>
        <p:spPr>
          <a:xfrm>
            <a:off x="2846475" y="363275"/>
            <a:ext cx="345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45" name="Google Shape;245;p17"/>
          <p:cNvSpPr txBox="1">
            <a:spLocks noGrp="1"/>
          </p:cNvSpPr>
          <p:nvPr>
            <p:ph type="subTitle" idx="1"/>
          </p:nvPr>
        </p:nvSpPr>
        <p:spPr>
          <a:xfrm>
            <a:off x="788350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46" name="Google Shape;246;p17"/>
          <p:cNvSpPr txBox="1">
            <a:spLocks noGrp="1"/>
          </p:cNvSpPr>
          <p:nvPr>
            <p:ph type="subTitle" idx="2"/>
          </p:nvPr>
        </p:nvSpPr>
        <p:spPr>
          <a:xfrm>
            <a:off x="53817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7" name="Google Shape;247;p17"/>
          <p:cNvSpPr txBox="1">
            <a:spLocks noGrp="1"/>
          </p:cNvSpPr>
          <p:nvPr>
            <p:ph type="subTitle" idx="3"/>
          </p:nvPr>
        </p:nvSpPr>
        <p:spPr>
          <a:xfrm>
            <a:off x="5158975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48" name="Google Shape;248;p17"/>
          <p:cNvSpPr txBox="1">
            <a:spLocks noGrp="1"/>
          </p:cNvSpPr>
          <p:nvPr>
            <p:ph type="subTitle" idx="4"/>
          </p:nvPr>
        </p:nvSpPr>
        <p:spPr>
          <a:xfrm>
            <a:off x="477182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200"/>
            </a:lvl1pPr>
            <a:lvl2pPr lvl="1" algn="ctr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9" name="Google Shape;249;p17"/>
          <p:cNvSpPr/>
          <p:nvPr/>
        </p:nvSpPr>
        <p:spPr>
          <a:xfrm rot="-10350985" flipH="1">
            <a:off x="6450155" y="-124771"/>
            <a:ext cx="3444934" cy="11674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7"/>
          <p:cNvSpPr/>
          <p:nvPr/>
        </p:nvSpPr>
        <p:spPr>
          <a:xfrm flipH="1">
            <a:off x="8345826" y="98462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7"/>
          <p:cNvSpPr/>
          <p:nvPr/>
        </p:nvSpPr>
        <p:spPr>
          <a:xfrm flipH="1">
            <a:off x="8977776" y="13254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7"/>
          <p:cNvSpPr/>
          <p:nvPr/>
        </p:nvSpPr>
        <p:spPr>
          <a:xfrm flipH="1">
            <a:off x="6236651" y="1883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7"/>
          <p:cNvSpPr/>
          <p:nvPr/>
        </p:nvSpPr>
        <p:spPr>
          <a:xfrm flipH="1">
            <a:off x="7070376" y="539299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7"/>
          <p:cNvSpPr/>
          <p:nvPr/>
        </p:nvSpPr>
        <p:spPr>
          <a:xfrm>
            <a:off x="7168769" y="-99365"/>
            <a:ext cx="2517610" cy="104157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7"/>
          <p:cNvSpPr/>
          <p:nvPr/>
        </p:nvSpPr>
        <p:spPr>
          <a:xfrm rot="10800000" flipH="1">
            <a:off x="7678176" y="-210266"/>
            <a:ext cx="2057229" cy="77897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7"/>
          <p:cNvSpPr/>
          <p:nvPr/>
        </p:nvSpPr>
        <p:spPr>
          <a:xfrm rot="10350985">
            <a:off x="-562292" y="-173408"/>
            <a:ext cx="3444934" cy="11674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7"/>
          <p:cNvSpPr/>
          <p:nvPr/>
        </p:nvSpPr>
        <p:spPr>
          <a:xfrm>
            <a:off x="823471" y="935986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7"/>
          <p:cNvSpPr/>
          <p:nvPr/>
        </p:nvSpPr>
        <p:spPr>
          <a:xfrm>
            <a:off x="256621" y="1276811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/>
          <p:nvPr/>
        </p:nvSpPr>
        <p:spPr>
          <a:xfrm>
            <a:off x="2997746" y="13973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"/>
          <p:cNvSpPr/>
          <p:nvPr/>
        </p:nvSpPr>
        <p:spPr>
          <a:xfrm>
            <a:off x="2164021" y="490661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"/>
          <p:cNvSpPr/>
          <p:nvPr/>
        </p:nvSpPr>
        <p:spPr>
          <a:xfrm flipH="1">
            <a:off x="-353582" y="-148002"/>
            <a:ext cx="2517610" cy="1041571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"/>
          <p:cNvSpPr/>
          <p:nvPr/>
        </p:nvSpPr>
        <p:spPr>
          <a:xfrm rot="10800000">
            <a:off x="-402608" y="-258904"/>
            <a:ext cx="2057229" cy="77897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CUSTOM_5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8"/>
          <p:cNvSpPr txBox="1">
            <a:spLocks noGrp="1"/>
          </p:cNvSpPr>
          <p:nvPr>
            <p:ph type="title"/>
          </p:nvPr>
        </p:nvSpPr>
        <p:spPr>
          <a:xfrm>
            <a:off x="2141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65" name="Google Shape;265;p18"/>
          <p:cNvSpPr txBox="1">
            <a:spLocks noGrp="1"/>
          </p:cNvSpPr>
          <p:nvPr>
            <p:ph type="subTitle" idx="1"/>
          </p:nvPr>
        </p:nvSpPr>
        <p:spPr>
          <a:xfrm>
            <a:off x="2142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8"/>
          <p:cNvSpPr/>
          <p:nvPr/>
        </p:nvSpPr>
        <p:spPr>
          <a:xfrm rot="-5400000">
            <a:off x="-1029861" y="815281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8"/>
          <p:cNvSpPr/>
          <p:nvPr/>
        </p:nvSpPr>
        <p:spPr>
          <a:xfrm rot="-5400000">
            <a:off x="-1888219" y="1592238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8"/>
          <p:cNvSpPr/>
          <p:nvPr/>
        </p:nvSpPr>
        <p:spPr>
          <a:xfrm rot="5400000">
            <a:off x="387256" y="361078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8"/>
          <p:cNvSpPr/>
          <p:nvPr/>
        </p:nvSpPr>
        <p:spPr>
          <a:xfrm rot="5400000">
            <a:off x="603369" y="1722219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8"/>
          <p:cNvSpPr/>
          <p:nvPr/>
        </p:nvSpPr>
        <p:spPr>
          <a:xfrm rot="5400000">
            <a:off x="-751978" y="255224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8"/>
          <p:cNvSpPr/>
          <p:nvPr/>
        </p:nvSpPr>
        <p:spPr>
          <a:xfrm rot="5400000">
            <a:off x="1033906" y="114308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8"/>
          <p:cNvSpPr/>
          <p:nvPr/>
        </p:nvSpPr>
        <p:spPr>
          <a:xfrm rot="5400000">
            <a:off x="1978444" y="2009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8"/>
          <p:cNvSpPr/>
          <p:nvPr/>
        </p:nvSpPr>
        <p:spPr>
          <a:xfrm rot="5400000">
            <a:off x="6115544" y="2556136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8"/>
          <p:cNvSpPr/>
          <p:nvPr/>
        </p:nvSpPr>
        <p:spPr>
          <a:xfrm rot="5400000">
            <a:off x="6901950" y="2423794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8"/>
          <p:cNvSpPr/>
          <p:nvPr/>
        </p:nvSpPr>
        <p:spPr>
          <a:xfrm rot="-5400000">
            <a:off x="8658344" y="13917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8"/>
          <p:cNvSpPr/>
          <p:nvPr/>
        </p:nvSpPr>
        <p:spPr>
          <a:xfrm rot="-5400000">
            <a:off x="8377131" y="321548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8"/>
          <p:cNvSpPr/>
          <p:nvPr/>
        </p:nvSpPr>
        <p:spPr>
          <a:xfrm rot="-5400000">
            <a:off x="7021777" y="3324160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8"/>
          <p:cNvSpPr/>
          <p:nvPr/>
        </p:nvSpPr>
        <p:spPr>
          <a:xfrm rot="-5400000">
            <a:off x="8011694" y="38594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8"/>
          <p:cNvSpPr/>
          <p:nvPr/>
        </p:nvSpPr>
        <p:spPr>
          <a:xfrm rot="-5400000">
            <a:off x="7002056" y="49176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6"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9"/>
          <p:cNvSpPr txBox="1">
            <a:spLocks noGrp="1"/>
          </p:cNvSpPr>
          <p:nvPr>
            <p:ph type="title"/>
          </p:nvPr>
        </p:nvSpPr>
        <p:spPr>
          <a:xfrm>
            <a:off x="3145775" y="363275"/>
            <a:ext cx="2852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282" name="Google Shape;282;p19"/>
          <p:cNvSpPr txBox="1">
            <a:spLocks noGrp="1"/>
          </p:cNvSpPr>
          <p:nvPr>
            <p:ph type="subTitle" idx="1"/>
          </p:nvPr>
        </p:nvSpPr>
        <p:spPr>
          <a:xfrm>
            <a:off x="3328941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3" name="Google Shape;283;p19"/>
          <p:cNvSpPr txBox="1">
            <a:spLocks noGrp="1"/>
          </p:cNvSpPr>
          <p:nvPr>
            <p:ph type="subTitle" idx="2"/>
          </p:nvPr>
        </p:nvSpPr>
        <p:spPr>
          <a:xfrm>
            <a:off x="3610941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19"/>
          <p:cNvSpPr txBox="1">
            <a:spLocks noGrp="1"/>
          </p:cNvSpPr>
          <p:nvPr>
            <p:ph type="subTitle" idx="3"/>
          </p:nvPr>
        </p:nvSpPr>
        <p:spPr>
          <a:xfrm>
            <a:off x="659663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5" name="Google Shape;285;p19"/>
          <p:cNvSpPr txBox="1">
            <a:spLocks noGrp="1"/>
          </p:cNvSpPr>
          <p:nvPr>
            <p:ph type="subTitle" idx="4"/>
          </p:nvPr>
        </p:nvSpPr>
        <p:spPr>
          <a:xfrm>
            <a:off x="941663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6" name="Google Shape;286;p19"/>
          <p:cNvSpPr txBox="1">
            <a:spLocks noGrp="1"/>
          </p:cNvSpPr>
          <p:nvPr>
            <p:ph type="subTitle" idx="5"/>
          </p:nvPr>
        </p:nvSpPr>
        <p:spPr>
          <a:xfrm>
            <a:off x="3328941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7" name="Google Shape;287;p19"/>
          <p:cNvSpPr txBox="1">
            <a:spLocks noGrp="1"/>
          </p:cNvSpPr>
          <p:nvPr>
            <p:ph type="subTitle" idx="6"/>
          </p:nvPr>
        </p:nvSpPr>
        <p:spPr>
          <a:xfrm>
            <a:off x="3610941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8" name="Google Shape;288;p19"/>
          <p:cNvSpPr txBox="1">
            <a:spLocks noGrp="1"/>
          </p:cNvSpPr>
          <p:nvPr>
            <p:ph type="subTitle" idx="7"/>
          </p:nvPr>
        </p:nvSpPr>
        <p:spPr>
          <a:xfrm>
            <a:off x="659663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89" name="Google Shape;289;p19"/>
          <p:cNvSpPr txBox="1">
            <a:spLocks noGrp="1"/>
          </p:cNvSpPr>
          <p:nvPr>
            <p:ph type="subTitle" idx="8"/>
          </p:nvPr>
        </p:nvSpPr>
        <p:spPr>
          <a:xfrm>
            <a:off x="941663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19"/>
          <p:cNvSpPr txBox="1">
            <a:spLocks noGrp="1"/>
          </p:cNvSpPr>
          <p:nvPr>
            <p:ph type="subTitle" idx="9"/>
          </p:nvPr>
        </p:nvSpPr>
        <p:spPr>
          <a:xfrm>
            <a:off x="5998216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91" name="Google Shape;291;p19"/>
          <p:cNvSpPr txBox="1">
            <a:spLocks noGrp="1"/>
          </p:cNvSpPr>
          <p:nvPr>
            <p:ph type="subTitle" idx="13"/>
          </p:nvPr>
        </p:nvSpPr>
        <p:spPr>
          <a:xfrm>
            <a:off x="6280216" y="2223600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2" name="Google Shape;292;p19"/>
          <p:cNvSpPr txBox="1">
            <a:spLocks noGrp="1"/>
          </p:cNvSpPr>
          <p:nvPr>
            <p:ph type="subTitle" idx="14"/>
          </p:nvPr>
        </p:nvSpPr>
        <p:spPr>
          <a:xfrm>
            <a:off x="5998216" y="3814500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293" name="Google Shape;293;p19"/>
          <p:cNvSpPr txBox="1">
            <a:spLocks noGrp="1"/>
          </p:cNvSpPr>
          <p:nvPr>
            <p:ph type="subTitle" idx="15"/>
          </p:nvPr>
        </p:nvSpPr>
        <p:spPr>
          <a:xfrm>
            <a:off x="6280216" y="4133628"/>
            <a:ext cx="1922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19"/>
          <p:cNvSpPr/>
          <p:nvPr/>
        </p:nvSpPr>
        <p:spPr>
          <a:xfrm>
            <a:off x="5587299" y="-20955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9"/>
          <p:cNvSpPr/>
          <p:nvPr/>
        </p:nvSpPr>
        <p:spPr>
          <a:xfrm rot="10800000" flipH="1">
            <a:off x="6906325" y="-525151"/>
            <a:ext cx="237931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9"/>
          <p:cNvSpPr/>
          <p:nvPr/>
        </p:nvSpPr>
        <p:spPr>
          <a:xfrm rot="-3279262">
            <a:off x="7901589" y="-973008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9"/>
          <p:cNvSpPr/>
          <p:nvPr/>
        </p:nvSpPr>
        <p:spPr>
          <a:xfrm rot="10800000">
            <a:off x="6406991" y="11359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19"/>
          <p:cNvSpPr/>
          <p:nvPr/>
        </p:nvSpPr>
        <p:spPr>
          <a:xfrm rot="10800000">
            <a:off x="8154416" y="34986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9"/>
          <p:cNvSpPr/>
          <p:nvPr/>
        </p:nvSpPr>
        <p:spPr>
          <a:xfrm rot="10800000">
            <a:off x="7681066" y="739068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9"/>
          <p:cNvSpPr/>
          <p:nvPr/>
        </p:nvSpPr>
        <p:spPr>
          <a:xfrm flipH="1">
            <a:off x="-3333926" y="-21075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19"/>
          <p:cNvSpPr/>
          <p:nvPr/>
        </p:nvSpPr>
        <p:spPr>
          <a:xfrm rot="10800000">
            <a:off x="-142195" y="-526351"/>
            <a:ext cx="237931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9"/>
          <p:cNvSpPr/>
          <p:nvPr/>
        </p:nvSpPr>
        <p:spPr>
          <a:xfrm rot="3279262" flipH="1">
            <a:off x="-162965" y="-974208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9"/>
          <p:cNvSpPr/>
          <p:nvPr/>
        </p:nvSpPr>
        <p:spPr>
          <a:xfrm rot="10800000" flipH="1">
            <a:off x="2572953" y="11239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9"/>
          <p:cNvSpPr/>
          <p:nvPr/>
        </p:nvSpPr>
        <p:spPr>
          <a:xfrm rot="10800000" flipH="1">
            <a:off x="890628" y="34866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9"/>
          <p:cNvSpPr/>
          <p:nvPr/>
        </p:nvSpPr>
        <p:spPr>
          <a:xfrm rot="10800000" flipH="1">
            <a:off x="201303" y="105274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9"/>
          <p:cNvSpPr/>
          <p:nvPr/>
        </p:nvSpPr>
        <p:spPr>
          <a:xfrm rot="10800000" flipH="1">
            <a:off x="1363978" y="737868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9"/>
          <p:cNvSpPr/>
          <p:nvPr/>
        </p:nvSpPr>
        <p:spPr>
          <a:xfrm rot="10800000">
            <a:off x="8843741" y="105394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1912475" y="2261338"/>
            <a:ext cx="5319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3105600" y="1164675"/>
            <a:ext cx="29328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815400" y="3123913"/>
            <a:ext cx="3513300" cy="43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 rot="10800000">
            <a:off x="-260192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 rot="10800000">
            <a:off x="158481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369972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1811013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332175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123202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/>
          <p:nvPr/>
        </p:nvSpPr>
        <p:spPr>
          <a:xfrm>
            <a:off x="108888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3"/>
          <p:cNvSpPr/>
          <p:nvPr/>
        </p:nvSpPr>
        <p:spPr>
          <a:xfrm>
            <a:off x="5365175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4874550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"/>
          <p:cNvSpPr/>
          <p:nvPr/>
        </p:nvSpPr>
        <p:spPr>
          <a:xfrm rot="10800000">
            <a:off x="536517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3"/>
          <p:cNvSpPr/>
          <p:nvPr/>
        </p:nvSpPr>
        <p:spPr>
          <a:xfrm rot="10800000">
            <a:off x="7188788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 rot="10800000">
            <a:off x="6621274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 rot="10800000">
            <a:off x="783287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 rot="10800000">
            <a:off x="8890913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>
            <a:spLocks noGrp="1"/>
          </p:cNvSpPr>
          <p:nvPr>
            <p:ph type="subTitle" idx="1"/>
          </p:nvPr>
        </p:nvSpPr>
        <p:spPr>
          <a:xfrm>
            <a:off x="5069450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ubTitle" idx="2"/>
          </p:nvPr>
        </p:nvSpPr>
        <p:spPr>
          <a:xfrm>
            <a:off x="50694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subTitle" idx="3"/>
          </p:nvPr>
        </p:nvSpPr>
        <p:spPr>
          <a:xfrm>
            <a:off x="1189788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subTitle" idx="4"/>
          </p:nvPr>
        </p:nvSpPr>
        <p:spPr>
          <a:xfrm>
            <a:off x="11898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5"/>
          <p:cNvSpPr/>
          <p:nvPr/>
        </p:nvSpPr>
        <p:spPr>
          <a:xfrm rot="10376871">
            <a:off x="-495921" y="-203555"/>
            <a:ext cx="4143688" cy="141169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5"/>
          <p:cNvSpPr/>
          <p:nvPr/>
        </p:nvSpPr>
        <p:spPr>
          <a:xfrm>
            <a:off x="3812651" y="348974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5"/>
          <p:cNvSpPr/>
          <p:nvPr/>
        </p:nvSpPr>
        <p:spPr>
          <a:xfrm>
            <a:off x="593226" y="83864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4418776" y="6334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2981851" y="2502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 flipH="1">
            <a:off x="-201027" y="-164602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 rot="10800000">
            <a:off x="-259611" y="-297078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/>
          <p:nvPr/>
        </p:nvSpPr>
        <p:spPr>
          <a:xfrm rot="-448972">
            <a:off x="5418223" y="3906226"/>
            <a:ext cx="4114989" cy="1394558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"/>
          <p:cNvSpPr/>
          <p:nvPr/>
        </p:nvSpPr>
        <p:spPr>
          <a:xfrm rot="10800000">
            <a:off x="4710711" y="472444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5"/>
          <p:cNvSpPr/>
          <p:nvPr/>
        </p:nvSpPr>
        <p:spPr>
          <a:xfrm rot="10800000">
            <a:off x="8391336" y="416847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"/>
          <p:cNvSpPr/>
          <p:nvPr/>
        </p:nvSpPr>
        <p:spPr>
          <a:xfrm rot="10800000">
            <a:off x="5390761" y="416847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"/>
          <p:cNvSpPr/>
          <p:nvPr/>
        </p:nvSpPr>
        <p:spPr>
          <a:xfrm rot="10800000">
            <a:off x="6002711" y="475684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 rot="10800000" flipH="1">
            <a:off x="6276637" y="4026301"/>
            <a:ext cx="3007352" cy="1244123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6885137" y="4472397"/>
            <a:ext cx="2457436" cy="930503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7"/>
          <p:cNvSpPr txBox="1">
            <a:spLocks noGrp="1"/>
          </p:cNvSpPr>
          <p:nvPr>
            <p:ph type="title"/>
          </p:nvPr>
        </p:nvSpPr>
        <p:spPr>
          <a:xfrm>
            <a:off x="478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subTitle" idx="1"/>
          </p:nvPr>
        </p:nvSpPr>
        <p:spPr>
          <a:xfrm>
            <a:off x="479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7"/>
          <p:cNvSpPr/>
          <p:nvPr/>
        </p:nvSpPr>
        <p:spPr>
          <a:xfrm rot="-10667561">
            <a:off x="305871" y="4396335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"/>
          <p:cNvSpPr/>
          <p:nvPr/>
        </p:nvSpPr>
        <p:spPr>
          <a:xfrm rot="10800000">
            <a:off x="402459" y="4303597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7"/>
          <p:cNvSpPr/>
          <p:nvPr/>
        </p:nvSpPr>
        <p:spPr>
          <a:xfrm>
            <a:off x="-272112" y="4159112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7"/>
          <p:cNvSpPr/>
          <p:nvPr/>
        </p:nvSpPr>
        <p:spPr>
          <a:xfrm>
            <a:off x="5246676" y="482077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7"/>
          <p:cNvSpPr/>
          <p:nvPr/>
        </p:nvSpPr>
        <p:spPr>
          <a:xfrm>
            <a:off x="402451" y="3952199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7"/>
          <p:cNvSpPr/>
          <p:nvPr/>
        </p:nvSpPr>
        <p:spPr>
          <a:xfrm>
            <a:off x="1153051" y="439062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7"/>
          <p:cNvSpPr/>
          <p:nvPr/>
        </p:nvSpPr>
        <p:spPr>
          <a:xfrm>
            <a:off x="2859751" y="4737474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7"/>
          <p:cNvSpPr/>
          <p:nvPr/>
        </p:nvSpPr>
        <p:spPr>
          <a:xfrm rot="-132439" flipH="1">
            <a:off x="305871" y="-3991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7"/>
          <p:cNvSpPr/>
          <p:nvPr/>
        </p:nvSpPr>
        <p:spPr>
          <a:xfrm flipH="1">
            <a:off x="402459" y="-132676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7"/>
          <p:cNvSpPr/>
          <p:nvPr/>
        </p:nvSpPr>
        <p:spPr>
          <a:xfrm rot="10800000" flipH="1">
            <a:off x="-272112" y="-1087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"/>
          <p:cNvSpPr/>
          <p:nvPr/>
        </p:nvSpPr>
        <p:spPr>
          <a:xfrm rot="10800000" flipH="1">
            <a:off x="402451" y="1086487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7"/>
          <p:cNvSpPr/>
          <p:nvPr/>
        </p:nvSpPr>
        <p:spPr>
          <a:xfrm rot="10800000" flipH="1">
            <a:off x="1153051" y="648062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"/>
          <p:cNvSpPr/>
          <p:nvPr/>
        </p:nvSpPr>
        <p:spPr>
          <a:xfrm rot="10800000" flipH="1">
            <a:off x="2859751" y="301212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7"/>
          <p:cNvSpPr/>
          <p:nvPr/>
        </p:nvSpPr>
        <p:spPr>
          <a:xfrm rot="10800000" flipH="1">
            <a:off x="5246676" y="153112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2141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subTitle" idx="1"/>
          </p:nvPr>
        </p:nvSpPr>
        <p:spPr>
          <a:xfrm>
            <a:off x="2142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9"/>
          <p:cNvSpPr/>
          <p:nvPr/>
        </p:nvSpPr>
        <p:spPr>
          <a:xfrm rot="10800000" flipH="1">
            <a:off x="5365175" y="328529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"/>
          <p:cNvSpPr/>
          <p:nvPr/>
        </p:nvSpPr>
        <p:spPr>
          <a:xfrm rot="10800000" flipH="1">
            <a:off x="4874550" y="442998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"/>
          <p:cNvSpPr/>
          <p:nvPr/>
        </p:nvSpPr>
        <p:spPr>
          <a:xfrm flipH="1">
            <a:off x="5365175" y="46636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"/>
          <p:cNvSpPr/>
          <p:nvPr/>
        </p:nvSpPr>
        <p:spPr>
          <a:xfrm flipH="1">
            <a:off x="7188788" y="43826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"/>
          <p:cNvSpPr/>
          <p:nvPr/>
        </p:nvSpPr>
        <p:spPr>
          <a:xfrm flipH="1">
            <a:off x="6621274" y="3703451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9"/>
          <p:cNvSpPr/>
          <p:nvPr/>
        </p:nvSpPr>
        <p:spPr>
          <a:xfrm flipH="1">
            <a:off x="7832875" y="40170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9"/>
          <p:cNvSpPr/>
          <p:nvPr/>
        </p:nvSpPr>
        <p:spPr>
          <a:xfrm flipH="1">
            <a:off x="8890913" y="3007538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"/>
          <p:cNvSpPr/>
          <p:nvPr/>
        </p:nvSpPr>
        <p:spPr>
          <a:xfrm flipH="1">
            <a:off x="-260192" y="166613"/>
            <a:ext cx="4058317" cy="172978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"/>
          <p:cNvSpPr/>
          <p:nvPr/>
        </p:nvSpPr>
        <p:spPr>
          <a:xfrm flipH="1">
            <a:off x="158481" y="-333462"/>
            <a:ext cx="4130269" cy="1085168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"/>
          <p:cNvSpPr/>
          <p:nvPr/>
        </p:nvSpPr>
        <p:spPr>
          <a:xfrm rot="10800000" flipH="1">
            <a:off x="3699725" y="41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"/>
          <p:cNvSpPr/>
          <p:nvPr/>
        </p:nvSpPr>
        <p:spPr>
          <a:xfrm rot="10800000" flipH="1">
            <a:off x="1811013" y="63557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9"/>
          <p:cNvSpPr/>
          <p:nvPr/>
        </p:nvSpPr>
        <p:spPr>
          <a:xfrm rot="10800000" flipH="1">
            <a:off x="-332175" y="-43579"/>
            <a:ext cx="2874201" cy="1521816"/>
          </a:xfrm>
          <a:custGeom>
            <a:avLst/>
            <a:gdLst/>
            <a:ahLst/>
            <a:cxnLst/>
            <a:rect l="l" t="t" r="r" b="b"/>
            <a:pathLst>
              <a:path w="80952" h="42859" extrusionOk="0">
                <a:moveTo>
                  <a:pt x="7027" y="1"/>
                </a:moveTo>
                <a:cubicBezTo>
                  <a:pt x="6872" y="1"/>
                  <a:pt x="6717" y="3"/>
                  <a:pt x="6562" y="7"/>
                </a:cubicBezTo>
                <a:cubicBezTo>
                  <a:pt x="4866" y="30"/>
                  <a:pt x="3192" y="387"/>
                  <a:pt x="1629" y="1056"/>
                </a:cubicBezTo>
                <a:cubicBezTo>
                  <a:pt x="0" y="1793"/>
                  <a:pt x="89" y="2418"/>
                  <a:pt x="335" y="4114"/>
                </a:cubicBezTo>
                <a:cubicBezTo>
                  <a:pt x="982" y="8332"/>
                  <a:pt x="1652" y="12528"/>
                  <a:pt x="2321" y="16724"/>
                </a:cubicBezTo>
                <a:lnTo>
                  <a:pt x="4241" y="29022"/>
                </a:lnTo>
                <a:cubicBezTo>
                  <a:pt x="4866" y="32972"/>
                  <a:pt x="6160" y="37347"/>
                  <a:pt x="6160" y="41342"/>
                </a:cubicBezTo>
                <a:cubicBezTo>
                  <a:pt x="6227" y="41676"/>
                  <a:pt x="6294" y="42056"/>
                  <a:pt x="6562" y="42257"/>
                </a:cubicBezTo>
                <a:cubicBezTo>
                  <a:pt x="6776" y="42374"/>
                  <a:pt x="7008" y="42440"/>
                  <a:pt x="7256" y="42440"/>
                </a:cubicBezTo>
                <a:cubicBezTo>
                  <a:pt x="7292" y="42440"/>
                  <a:pt x="7328" y="42438"/>
                  <a:pt x="7365" y="42435"/>
                </a:cubicBezTo>
                <a:cubicBezTo>
                  <a:pt x="18275" y="42693"/>
                  <a:pt x="29189" y="42859"/>
                  <a:pt x="40102" y="42859"/>
                </a:cubicBezTo>
                <a:cubicBezTo>
                  <a:pt x="53724" y="42859"/>
                  <a:pt x="67345" y="42601"/>
                  <a:pt x="80951" y="41944"/>
                </a:cubicBezTo>
                <a:cubicBezTo>
                  <a:pt x="71220" y="38596"/>
                  <a:pt x="61154" y="36409"/>
                  <a:pt x="50910" y="35450"/>
                </a:cubicBezTo>
                <a:cubicBezTo>
                  <a:pt x="46357" y="35003"/>
                  <a:pt x="41513" y="34735"/>
                  <a:pt x="37741" y="32124"/>
                </a:cubicBezTo>
                <a:cubicBezTo>
                  <a:pt x="33880" y="29423"/>
                  <a:pt x="31939" y="24781"/>
                  <a:pt x="30443" y="20317"/>
                </a:cubicBezTo>
                <a:cubicBezTo>
                  <a:pt x="28948" y="15854"/>
                  <a:pt x="27609" y="11144"/>
                  <a:pt x="24439" y="7663"/>
                </a:cubicBezTo>
                <a:cubicBezTo>
                  <a:pt x="22676" y="5743"/>
                  <a:pt x="20422" y="4315"/>
                  <a:pt x="18123" y="3087"/>
                </a:cubicBezTo>
                <a:cubicBezTo>
                  <a:pt x="14732" y="1327"/>
                  <a:pt x="10908" y="1"/>
                  <a:pt x="70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"/>
          <p:cNvSpPr/>
          <p:nvPr/>
        </p:nvSpPr>
        <p:spPr>
          <a:xfrm rot="10800000" flipH="1">
            <a:off x="1232025" y="106596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9"/>
          <p:cNvSpPr/>
          <p:nvPr/>
        </p:nvSpPr>
        <p:spPr>
          <a:xfrm rot="10800000" flipH="1">
            <a:off x="108888" y="20106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"/>
          <p:cNvSpPr txBox="1">
            <a:spLocks noGrp="1"/>
          </p:cNvSpPr>
          <p:nvPr>
            <p:ph type="title" hasCustomPrompt="1"/>
          </p:nvPr>
        </p:nvSpPr>
        <p:spPr>
          <a:xfrm>
            <a:off x="1217350" y="1604400"/>
            <a:ext cx="6709200" cy="14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51" name="Google Shape;151;p11"/>
          <p:cNvSpPr txBox="1">
            <a:spLocks noGrp="1"/>
          </p:cNvSpPr>
          <p:nvPr>
            <p:ph type="body" idx="1"/>
          </p:nvPr>
        </p:nvSpPr>
        <p:spPr>
          <a:xfrm>
            <a:off x="1668825" y="3087600"/>
            <a:ext cx="5806200" cy="4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52" name="Google Shape;152;p11"/>
          <p:cNvSpPr/>
          <p:nvPr/>
        </p:nvSpPr>
        <p:spPr>
          <a:xfrm rot="10800000" flipH="1">
            <a:off x="2527149" y="4367365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1"/>
          <p:cNvSpPr/>
          <p:nvPr/>
        </p:nvSpPr>
        <p:spPr>
          <a:xfrm>
            <a:off x="6198946" y="4555768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1"/>
          <p:cNvSpPr/>
          <p:nvPr/>
        </p:nvSpPr>
        <p:spPr>
          <a:xfrm rot="-7520738" flipH="1">
            <a:off x="7812289" y="3760467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1"/>
          <p:cNvSpPr/>
          <p:nvPr/>
        </p:nvSpPr>
        <p:spPr>
          <a:xfrm flipH="1">
            <a:off x="5018091" y="472562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1"/>
          <p:cNvSpPr/>
          <p:nvPr/>
        </p:nvSpPr>
        <p:spPr>
          <a:xfrm flipH="1">
            <a:off x="7887341" y="45541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1"/>
          <p:cNvSpPr/>
          <p:nvPr/>
        </p:nvSpPr>
        <p:spPr>
          <a:xfrm flipH="1">
            <a:off x="8652966" y="3628775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1"/>
          <p:cNvSpPr/>
          <p:nvPr/>
        </p:nvSpPr>
        <p:spPr>
          <a:xfrm flipH="1">
            <a:off x="7477516" y="4367375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1"/>
          <p:cNvSpPr/>
          <p:nvPr/>
        </p:nvSpPr>
        <p:spPr>
          <a:xfrm flipH="1">
            <a:off x="-426404" y="-84700"/>
            <a:ext cx="6890071" cy="880003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"/>
          <p:cNvSpPr/>
          <p:nvPr/>
        </p:nvSpPr>
        <p:spPr>
          <a:xfrm rot="10800000">
            <a:off x="-294784" y="-365201"/>
            <a:ext cx="3086654" cy="972101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1"/>
          <p:cNvSpPr/>
          <p:nvPr/>
        </p:nvSpPr>
        <p:spPr>
          <a:xfrm rot="3279262" flipH="1">
            <a:off x="-226292" y="-691608"/>
            <a:ext cx="1404819" cy="2093810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"/>
          <p:cNvSpPr/>
          <p:nvPr/>
        </p:nvSpPr>
        <p:spPr>
          <a:xfrm flipH="1">
            <a:off x="885666" y="60690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1"/>
          <p:cNvSpPr/>
          <p:nvPr/>
        </p:nvSpPr>
        <p:spPr>
          <a:xfrm flipH="1">
            <a:off x="2476066" y="6665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1"/>
          <p:cNvSpPr/>
          <p:nvPr/>
        </p:nvSpPr>
        <p:spPr>
          <a:xfrm flipH="1">
            <a:off x="82941" y="1435200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tents">
  <p:cSld name="CUSTOM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 txBox="1">
            <a:spLocks noGrp="1"/>
          </p:cNvSpPr>
          <p:nvPr>
            <p:ph type="title"/>
          </p:nvPr>
        </p:nvSpPr>
        <p:spPr>
          <a:xfrm>
            <a:off x="2727000" y="363275"/>
            <a:ext cx="36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subTitle" idx="1"/>
          </p:nvPr>
        </p:nvSpPr>
        <p:spPr>
          <a:xfrm>
            <a:off x="4379650" y="1868975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2"/>
          </p:nvPr>
        </p:nvSpPr>
        <p:spPr>
          <a:xfrm>
            <a:off x="50515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subTitle" idx="3"/>
          </p:nvPr>
        </p:nvSpPr>
        <p:spPr>
          <a:xfrm>
            <a:off x="934238" y="1868975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subTitle" idx="4"/>
          </p:nvPr>
        </p:nvSpPr>
        <p:spPr>
          <a:xfrm>
            <a:off x="15361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subTitle" idx="5"/>
          </p:nvPr>
        </p:nvSpPr>
        <p:spPr>
          <a:xfrm>
            <a:off x="4379600" y="3770850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subTitle" idx="6"/>
          </p:nvPr>
        </p:nvSpPr>
        <p:spPr>
          <a:xfrm>
            <a:off x="50515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subTitle" idx="7"/>
          </p:nvPr>
        </p:nvSpPr>
        <p:spPr>
          <a:xfrm>
            <a:off x="934238" y="3770850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subTitle" idx="8"/>
          </p:nvPr>
        </p:nvSpPr>
        <p:spPr>
          <a:xfrm>
            <a:off x="15361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title" idx="9" hasCustomPrompt="1"/>
          </p:nvPr>
        </p:nvSpPr>
        <p:spPr>
          <a:xfrm>
            <a:off x="2259638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7" name="Google Shape;177;p13"/>
          <p:cNvSpPr txBox="1">
            <a:spLocks noGrp="1"/>
          </p:cNvSpPr>
          <p:nvPr>
            <p:ph type="title" idx="13" hasCustomPrompt="1"/>
          </p:nvPr>
        </p:nvSpPr>
        <p:spPr>
          <a:xfrm>
            <a:off x="5775063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8" name="Google Shape;178;p13"/>
          <p:cNvSpPr txBox="1">
            <a:spLocks noGrp="1"/>
          </p:cNvSpPr>
          <p:nvPr>
            <p:ph type="title" idx="14" hasCustomPrompt="1"/>
          </p:nvPr>
        </p:nvSpPr>
        <p:spPr>
          <a:xfrm>
            <a:off x="2259638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9" name="Google Shape;179;p13"/>
          <p:cNvSpPr txBox="1">
            <a:spLocks noGrp="1"/>
          </p:cNvSpPr>
          <p:nvPr>
            <p:ph type="title" idx="15" hasCustomPrompt="1"/>
          </p:nvPr>
        </p:nvSpPr>
        <p:spPr>
          <a:xfrm>
            <a:off x="5775063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0" name="Google Shape;180;p13"/>
          <p:cNvSpPr/>
          <p:nvPr/>
        </p:nvSpPr>
        <p:spPr>
          <a:xfrm rot="-5267561">
            <a:off x="-2166865" y="2462282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3"/>
          <p:cNvSpPr/>
          <p:nvPr/>
        </p:nvSpPr>
        <p:spPr>
          <a:xfrm rot="-5400000">
            <a:off x="-954332" y="1253578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3"/>
          <p:cNvSpPr/>
          <p:nvPr/>
        </p:nvSpPr>
        <p:spPr>
          <a:xfrm rot="5400000">
            <a:off x="-672825" y="41929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"/>
          <p:cNvSpPr/>
          <p:nvPr/>
        </p:nvSpPr>
        <p:spPr>
          <a:xfrm rot="5400000">
            <a:off x="121363" y="31329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3"/>
          <p:cNvSpPr/>
          <p:nvPr/>
        </p:nvSpPr>
        <p:spPr>
          <a:xfrm rot="5400000">
            <a:off x="993813" y="26471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3"/>
          <p:cNvSpPr/>
          <p:nvPr/>
        </p:nvSpPr>
        <p:spPr>
          <a:xfrm rot="5400000">
            <a:off x="540138" y="12904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3"/>
          <p:cNvSpPr/>
          <p:nvPr/>
        </p:nvSpPr>
        <p:spPr>
          <a:xfrm rot="5400000">
            <a:off x="441438" y="27005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3"/>
          <p:cNvSpPr/>
          <p:nvPr/>
        </p:nvSpPr>
        <p:spPr>
          <a:xfrm rot="5532439">
            <a:off x="6598811" y="189753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3"/>
          <p:cNvSpPr/>
          <p:nvPr/>
        </p:nvSpPr>
        <p:spPr>
          <a:xfrm rot="5400000">
            <a:off x="7811366" y="2920743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"/>
          <p:cNvSpPr/>
          <p:nvPr/>
        </p:nvSpPr>
        <p:spPr>
          <a:xfrm rot="-5400000">
            <a:off x="7826590" y="3732336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3"/>
          <p:cNvSpPr/>
          <p:nvPr/>
        </p:nvSpPr>
        <p:spPr>
          <a:xfrm rot="-5400000">
            <a:off x="8965800" y="184432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"/>
          <p:cNvSpPr/>
          <p:nvPr/>
        </p:nvSpPr>
        <p:spPr>
          <a:xfrm rot="-5400000">
            <a:off x="8612125" y="375164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"/>
          <p:cNvSpPr/>
          <p:nvPr/>
        </p:nvSpPr>
        <p:spPr>
          <a:xfrm rot="-5400000">
            <a:off x="8710825" y="23415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3"/>
          <p:cNvSpPr/>
          <p:nvPr/>
        </p:nvSpPr>
        <p:spPr>
          <a:xfrm rot="-5400000">
            <a:off x="8158450" y="4777374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4"/>
          <p:cNvSpPr txBox="1">
            <a:spLocks noGrp="1"/>
          </p:cNvSpPr>
          <p:nvPr>
            <p:ph type="title"/>
          </p:nvPr>
        </p:nvSpPr>
        <p:spPr>
          <a:xfrm>
            <a:off x="3373350" y="2938325"/>
            <a:ext cx="4044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100"/>
              <a:buNone/>
              <a:defRPr sz="3000"/>
            </a:lvl1pPr>
            <a:lvl2pPr lvl="1" rtl="0">
              <a:spcBef>
                <a:spcPts val="160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6" name="Google Shape;196;p14"/>
          <p:cNvSpPr txBox="1">
            <a:spLocks noGrp="1"/>
          </p:cNvSpPr>
          <p:nvPr>
            <p:ph type="subTitle" idx="1"/>
          </p:nvPr>
        </p:nvSpPr>
        <p:spPr>
          <a:xfrm>
            <a:off x="1726650" y="1707450"/>
            <a:ext cx="569070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200"/>
              <a:buNone/>
              <a:defRPr sz="20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14"/>
          <p:cNvSpPr/>
          <p:nvPr/>
        </p:nvSpPr>
        <p:spPr>
          <a:xfrm>
            <a:off x="2301825" y="-81050"/>
            <a:ext cx="5472801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4"/>
          <p:cNvSpPr/>
          <p:nvPr/>
        </p:nvSpPr>
        <p:spPr>
          <a:xfrm rot="10800000">
            <a:off x="3105740" y="-321877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4"/>
          <p:cNvSpPr/>
          <p:nvPr/>
        </p:nvSpPr>
        <p:spPr>
          <a:xfrm rot="-5400000">
            <a:off x="5094113" y="-67676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4"/>
          <p:cNvSpPr/>
          <p:nvPr/>
        </p:nvSpPr>
        <p:spPr>
          <a:xfrm rot="5400000">
            <a:off x="6553938" y="45825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4"/>
          <p:cNvSpPr/>
          <p:nvPr/>
        </p:nvSpPr>
        <p:spPr>
          <a:xfrm rot="5400000">
            <a:off x="4522788" y="6493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4"/>
          <p:cNvSpPr/>
          <p:nvPr/>
        </p:nvSpPr>
        <p:spPr>
          <a:xfrm rot="5400000">
            <a:off x="8054788" y="93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"/>
          <p:cNvSpPr/>
          <p:nvPr/>
        </p:nvSpPr>
        <p:spPr>
          <a:xfrm rot="5400000">
            <a:off x="2853363" y="301738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4"/>
          <p:cNvSpPr/>
          <p:nvPr/>
        </p:nvSpPr>
        <p:spPr>
          <a:xfrm rot="5400000">
            <a:off x="2401288" y="5398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"/>
          <p:cNvSpPr/>
          <p:nvPr/>
        </p:nvSpPr>
        <p:spPr>
          <a:xfrm rot="10800000">
            <a:off x="1820973" y="3982367"/>
            <a:ext cx="5577954" cy="1242133"/>
          </a:xfrm>
          <a:custGeom>
            <a:avLst/>
            <a:gdLst/>
            <a:ahLst/>
            <a:cxnLst/>
            <a:rect l="l" t="t" r="r" b="b"/>
            <a:pathLst>
              <a:path w="113987" h="48554" extrusionOk="0">
                <a:moveTo>
                  <a:pt x="1" y="1"/>
                </a:moveTo>
                <a:cubicBezTo>
                  <a:pt x="1664" y="4622"/>
                  <a:pt x="7395" y="8627"/>
                  <a:pt x="14480" y="9243"/>
                </a:cubicBezTo>
                <a:cubicBezTo>
                  <a:pt x="15269" y="9310"/>
                  <a:pt x="16057" y="9341"/>
                  <a:pt x="16844" y="9341"/>
                </a:cubicBezTo>
                <a:cubicBezTo>
                  <a:pt x="26954" y="9341"/>
                  <a:pt x="36902" y="4191"/>
                  <a:pt x="46543" y="4191"/>
                </a:cubicBezTo>
                <a:cubicBezTo>
                  <a:pt x="48520" y="4191"/>
                  <a:pt x="50484" y="4408"/>
                  <a:pt x="52434" y="4930"/>
                </a:cubicBezTo>
                <a:cubicBezTo>
                  <a:pt x="59335" y="6717"/>
                  <a:pt x="63032" y="11831"/>
                  <a:pt x="63833" y="16760"/>
                </a:cubicBezTo>
                <a:cubicBezTo>
                  <a:pt x="64634" y="21750"/>
                  <a:pt x="63155" y="26680"/>
                  <a:pt x="62970" y="31609"/>
                </a:cubicBezTo>
                <a:cubicBezTo>
                  <a:pt x="62847" y="36538"/>
                  <a:pt x="64264" y="41898"/>
                  <a:pt x="69563" y="45349"/>
                </a:cubicBezTo>
                <a:cubicBezTo>
                  <a:pt x="73005" y="47564"/>
                  <a:pt x="77580" y="48553"/>
                  <a:pt x="82312" y="48553"/>
                </a:cubicBezTo>
                <a:cubicBezTo>
                  <a:pt x="88505" y="48553"/>
                  <a:pt x="94967" y="46857"/>
                  <a:pt x="99507" y="43993"/>
                </a:cubicBezTo>
                <a:cubicBezTo>
                  <a:pt x="107579" y="38941"/>
                  <a:pt x="110906" y="31362"/>
                  <a:pt x="112508" y="24030"/>
                </a:cubicBezTo>
                <a:cubicBezTo>
                  <a:pt x="113987" y="17253"/>
                  <a:pt x="112262" y="3821"/>
                  <a:pt x="10382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4"/>
          <p:cNvSpPr/>
          <p:nvPr/>
        </p:nvSpPr>
        <p:spPr>
          <a:xfrm>
            <a:off x="4175688" y="4603443"/>
            <a:ext cx="2419310" cy="861877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4"/>
          <p:cNvSpPr/>
          <p:nvPr/>
        </p:nvSpPr>
        <p:spPr>
          <a:xfrm rot="5400000">
            <a:off x="3798057" y="3940705"/>
            <a:ext cx="969192" cy="1790903"/>
          </a:xfrm>
          <a:custGeom>
            <a:avLst/>
            <a:gdLst/>
            <a:ahLst/>
            <a:cxnLst/>
            <a:rect l="l" t="t" r="r" b="b"/>
            <a:pathLst>
              <a:path w="24039" h="44420" extrusionOk="0">
                <a:moveTo>
                  <a:pt x="17715" y="1"/>
                </a:moveTo>
                <a:cubicBezTo>
                  <a:pt x="16371" y="1"/>
                  <a:pt x="14900" y="541"/>
                  <a:pt x="13704" y="2213"/>
                </a:cubicBezTo>
                <a:cubicBezTo>
                  <a:pt x="10848" y="6185"/>
                  <a:pt x="15289" y="12211"/>
                  <a:pt x="13392" y="17300"/>
                </a:cubicBezTo>
                <a:cubicBezTo>
                  <a:pt x="11272" y="22947"/>
                  <a:pt x="1" y="24509"/>
                  <a:pt x="1384" y="34262"/>
                </a:cubicBezTo>
                <a:cubicBezTo>
                  <a:pt x="2268" y="40412"/>
                  <a:pt x="11808" y="44419"/>
                  <a:pt x="18141" y="44419"/>
                </a:cubicBezTo>
                <a:cubicBezTo>
                  <a:pt x="19486" y="44419"/>
                  <a:pt x="20686" y="44239"/>
                  <a:pt x="21628" y="43860"/>
                </a:cubicBezTo>
                <a:cubicBezTo>
                  <a:pt x="21918" y="43748"/>
                  <a:pt x="23413" y="36851"/>
                  <a:pt x="23480" y="36048"/>
                </a:cubicBezTo>
                <a:cubicBezTo>
                  <a:pt x="24038" y="28549"/>
                  <a:pt x="24016" y="20983"/>
                  <a:pt x="23369" y="13484"/>
                </a:cubicBezTo>
                <a:cubicBezTo>
                  <a:pt x="23056" y="9890"/>
                  <a:pt x="22699" y="6252"/>
                  <a:pt x="22186" y="2681"/>
                </a:cubicBezTo>
                <a:cubicBezTo>
                  <a:pt x="22052" y="1766"/>
                  <a:pt x="22141" y="2168"/>
                  <a:pt x="21315" y="1320"/>
                </a:cubicBezTo>
                <a:cubicBezTo>
                  <a:pt x="20767" y="784"/>
                  <a:pt x="19333" y="1"/>
                  <a:pt x="1771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4"/>
          <p:cNvSpPr/>
          <p:nvPr/>
        </p:nvSpPr>
        <p:spPr>
          <a:xfrm rot="-5400000">
            <a:off x="2853375" y="436303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4"/>
          <p:cNvSpPr/>
          <p:nvPr/>
        </p:nvSpPr>
        <p:spPr>
          <a:xfrm rot="-5400000">
            <a:off x="5079550" y="4395431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4"/>
          <p:cNvSpPr/>
          <p:nvPr/>
        </p:nvSpPr>
        <p:spPr>
          <a:xfrm rot="-5400000">
            <a:off x="1555000" y="484155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4"/>
          <p:cNvSpPr/>
          <p:nvPr/>
        </p:nvSpPr>
        <p:spPr>
          <a:xfrm rot="-5400000">
            <a:off x="6683875" y="4678206"/>
            <a:ext cx="1635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4"/>
          <p:cNvSpPr/>
          <p:nvPr/>
        </p:nvSpPr>
        <p:spPr>
          <a:xfrm rot="-5400000">
            <a:off x="7201050" y="4504906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806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5" r:id="rId5"/>
    <p:sldLayoutId id="2147483657" r:id="rId6"/>
    <p:sldLayoutId id="2147483658" r:id="rId7"/>
    <p:sldLayoutId id="2147483659" r:id="rId8"/>
    <p:sldLayoutId id="2147483660" r:id="rId9"/>
    <p:sldLayoutId id="2147483662" r:id="rId10"/>
    <p:sldLayoutId id="2147483663" r:id="rId11"/>
    <p:sldLayoutId id="2147483664" r:id="rId12"/>
    <p:sldLayoutId id="2147483665" r:id="rId13"/>
  </p:sldLayoutIdLst>
  <p:transition spd="med">
    <p:pull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Poba&#269;aj_u_Hrvatskoj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hzjz.hr/wp-content/uploads/2022/10/Bilten-pobacaji-2021.-g..pdf" TargetMode="External"/><Relationship Id="rId5" Type="http://schemas.openxmlformats.org/officeDocument/2006/relationships/hyperlink" Target="https://slidesgo.com/theme/aquatic-and-physical-therapy-center#search-abortus&amp;position-6&amp;results-16&amp;rs=search" TargetMode="External"/><Relationship Id="rId4" Type="http://schemas.openxmlformats.org/officeDocument/2006/relationships/hyperlink" Target="https://www.nhs.uk/conditions/abortion/risk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blogs.lse.ac.uk/politicsandpolicy/a-court-made-a-landmark-ruling-for-abortion-rights-in-northern-ireland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30"/>
          <p:cNvSpPr txBox="1">
            <a:spLocks noGrp="1"/>
          </p:cNvSpPr>
          <p:nvPr>
            <p:ph type="ctrTitle"/>
          </p:nvPr>
        </p:nvSpPr>
        <p:spPr>
          <a:xfrm>
            <a:off x="678600" y="1484550"/>
            <a:ext cx="7787100" cy="20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Prekid trudnoće</a:t>
            </a:r>
            <a:endParaRPr dirty="0"/>
          </a:p>
        </p:txBody>
      </p:sp>
      <p:sp>
        <p:nvSpPr>
          <p:cNvPr id="463" name="Google Shape;463;p30"/>
          <p:cNvSpPr txBox="1">
            <a:spLocks noGrp="1"/>
          </p:cNvSpPr>
          <p:nvPr>
            <p:ph type="subTitle" idx="1"/>
          </p:nvPr>
        </p:nvSpPr>
        <p:spPr>
          <a:xfrm>
            <a:off x="2547575" y="3466725"/>
            <a:ext cx="4048800" cy="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Ella Brnić, 3.a</a:t>
            </a:r>
            <a:endParaRPr dirty="0"/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40"/>
          <p:cNvSpPr txBox="1">
            <a:spLocks noGrp="1"/>
          </p:cNvSpPr>
          <p:nvPr>
            <p:ph type="title"/>
          </p:nvPr>
        </p:nvSpPr>
        <p:spPr>
          <a:xfrm>
            <a:off x="507131" y="2055900"/>
            <a:ext cx="8129587" cy="14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6000" dirty="0"/>
              <a:t>Pobačaji u Hrvatskoj</a:t>
            </a:r>
            <a:endParaRPr sz="6000" dirty="0"/>
          </a:p>
        </p:txBody>
      </p:sp>
      <p:sp>
        <p:nvSpPr>
          <p:cNvPr id="566" name="Google Shape;566;p40"/>
          <p:cNvSpPr txBox="1">
            <a:spLocks noGrp="1"/>
          </p:cNvSpPr>
          <p:nvPr>
            <p:ph type="body" idx="1"/>
          </p:nvPr>
        </p:nvSpPr>
        <p:spPr>
          <a:xfrm>
            <a:off x="1361644" y="1065919"/>
            <a:ext cx="5806200" cy="4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hr-HR" sz="8000" b="1" dirty="0">
                <a:solidFill>
                  <a:schemeClr val="tx2"/>
                </a:solidFill>
                <a:latin typeface="Josefin Sans" pitchFamily="2" charset="-18"/>
              </a:rPr>
              <a:t>04</a:t>
            </a:r>
            <a:endParaRPr sz="8000" b="1" dirty="0">
              <a:solidFill>
                <a:schemeClr val="tx2"/>
              </a:solidFill>
              <a:latin typeface="Josefin Sans" pitchFamily="2" charset="-18"/>
            </a:endParaRPr>
          </a:p>
        </p:txBody>
      </p:sp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42"/>
          <p:cNvSpPr txBox="1">
            <a:spLocks noGrp="1"/>
          </p:cNvSpPr>
          <p:nvPr>
            <p:ph type="subTitle" idx="1"/>
          </p:nvPr>
        </p:nvSpPr>
        <p:spPr>
          <a:xfrm>
            <a:off x="788350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the staff</a:t>
            </a:r>
            <a:endParaRPr/>
          </a:p>
        </p:txBody>
      </p:sp>
      <p:sp>
        <p:nvSpPr>
          <p:cNvPr id="602" name="Google Shape;602;p42"/>
          <p:cNvSpPr txBox="1">
            <a:spLocks noGrp="1"/>
          </p:cNvSpPr>
          <p:nvPr>
            <p:ph type="subTitle" idx="2"/>
          </p:nvPr>
        </p:nvSpPr>
        <p:spPr>
          <a:xfrm>
            <a:off x="53817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  <a:p>
            <a:pPr marL="457200" lvl="0" indent="-317500" algn="ctr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  <a:p>
            <a:pPr marL="457200" lvl="0" indent="-317500" algn="ctr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  <a:p>
            <a:pPr marL="457200" lvl="0" indent="-317500" algn="ctr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  <a:p>
            <a:pPr marL="457200" lvl="0" indent="-317500" algn="ctr" rtl="0"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</p:txBody>
      </p:sp>
      <p:sp>
        <p:nvSpPr>
          <p:cNvPr id="603" name="Google Shape;603;p42"/>
          <p:cNvSpPr txBox="1">
            <a:spLocks noGrp="1"/>
          </p:cNvSpPr>
          <p:nvPr>
            <p:ph type="subTitle" idx="3"/>
          </p:nvPr>
        </p:nvSpPr>
        <p:spPr>
          <a:xfrm>
            <a:off x="5158975" y="1645450"/>
            <a:ext cx="27045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the center</a:t>
            </a:r>
            <a:endParaRPr/>
          </a:p>
        </p:txBody>
      </p:sp>
      <p:sp>
        <p:nvSpPr>
          <p:cNvPr id="604" name="Google Shape;604;p42"/>
          <p:cNvSpPr txBox="1">
            <a:spLocks noGrp="1"/>
          </p:cNvSpPr>
          <p:nvPr>
            <p:ph type="subTitle" idx="4"/>
          </p:nvPr>
        </p:nvSpPr>
        <p:spPr>
          <a:xfrm>
            <a:off x="4771825" y="2255400"/>
            <a:ext cx="3834000" cy="198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  <a:p>
            <a:pPr marL="457200" lvl="0" indent="-317500" algn="ctr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  <a:p>
            <a:pPr marL="457200" lvl="0" indent="-317500" algn="ctr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  <a:p>
            <a:pPr marL="457200" lvl="0" indent="-317500" algn="ctr" rtl="0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  <a:p>
            <a:pPr marL="457200" lvl="0" indent="-317500" algn="ctr" rtl="0"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n"/>
              <a:t>You can write your suggestion here</a:t>
            </a:r>
            <a:endParaRPr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298D813-755B-E887-5E72-8F5FB151A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1" y="857250"/>
            <a:ext cx="8660645" cy="4350544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43"/>
          <p:cNvSpPr txBox="1">
            <a:spLocks noGrp="1"/>
          </p:cNvSpPr>
          <p:nvPr>
            <p:ph type="title"/>
          </p:nvPr>
        </p:nvSpPr>
        <p:spPr>
          <a:xfrm>
            <a:off x="2141950" y="19229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Literatura</a:t>
            </a:r>
            <a:endParaRPr dirty="0"/>
          </a:p>
        </p:txBody>
      </p:sp>
      <p:sp>
        <p:nvSpPr>
          <p:cNvPr id="610" name="Google Shape;610;p43"/>
          <p:cNvSpPr txBox="1">
            <a:spLocks noGrp="1"/>
          </p:cNvSpPr>
          <p:nvPr>
            <p:ph type="subTitle" idx="1"/>
          </p:nvPr>
        </p:nvSpPr>
        <p:spPr>
          <a:xfrm>
            <a:off x="2141950" y="3664381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hlinkClick r:id="rId3"/>
              </a:rPr>
              <a:t>https://hr.wikipedia.org/wiki/Pobačaj_u_Hrvatskoj</a:t>
            </a: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hlinkClick r:id="rId4"/>
              </a:rPr>
              <a:t>https://www.nhs.uk/conditions/abortion/risks/</a:t>
            </a: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hlinkClick r:id="rId5"/>
              </a:rPr>
              <a:t>https://slidesgo.com/theme/aquatic-and-physical-therapy-center#search-abortus&amp;position-6&amp;results-16&amp;rs=search</a:t>
            </a: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>
                <a:hlinkClick r:id="rId6"/>
              </a:rPr>
              <a:t>https://www.hzjz.hr/wp-content/uploads/2022/10/Bilten-pobacaji-2021.-g..pdf</a:t>
            </a: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hr-HR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2"/>
          <p:cNvSpPr txBox="1">
            <a:spLocks noGrp="1"/>
          </p:cNvSpPr>
          <p:nvPr>
            <p:ph type="title"/>
          </p:nvPr>
        </p:nvSpPr>
        <p:spPr>
          <a:xfrm>
            <a:off x="2727000" y="363275"/>
            <a:ext cx="36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Sadržaj</a:t>
            </a:r>
            <a:endParaRPr dirty="0"/>
          </a:p>
        </p:txBody>
      </p:sp>
      <p:sp>
        <p:nvSpPr>
          <p:cNvPr id="475" name="Google Shape;475;p32"/>
          <p:cNvSpPr txBox="1">
            <a:spLocks noGrp="1"/>
          </p:cNvSpPr>
          <p:nvPr>
            <p:ph type="subTitle" idx="3"/>
          </p:nvPr>
        </p:nvSpPr>
        <p:spPr>
          <a:xfrm>
            <a:off x="934238" y="1868975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Vrste</a:t>
            </a:r>
            <a:endParaRPr dirty="0"/>
          </a:p>
        </p:txBody>
      </p:sp>
      <p:sp>
        <p:nvSpPr>
          <p:cNvPr id="476" name="Google Shape;476;p32"/>
          <p:cNvSpPr txBox="1">
            <a:spLocks noGrp="1"/>
          </p:cNvSpPr>
          <p:nvPr>
            <p:ph type="subTitle" idx="1"/>
          </p:nvPr>
        </p:nvSpPr>
        <p:spPr>
          <a:xfrm>
            <a:off x="4379650" y="1868975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Metode</a:t>
            </a:r>
            <a:endParaRPr dirty="0"/>
          </a:p>
        </p:txBody>
      </p:sp>
      <p:sp>
        <p:nvSpPr>
          <p:cNvPr id="479" name="Google Shape;479;p32"/>
          <p:cNvSpPr txBox="1">
            <a:spLocks noGrp="1"/>
          </p:cNvSpPr>
          <p:nvPr>
            <p:ph type="subTitle" idx="5"/>
          </p:nvPr>
        </p:nvSpPr>
        <p:spPr>
          <a:xfrm>
            <a:off x="4379600" y="3770850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Pobačaj u Hrvatskoj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subTitle" idx="7"/>
          </p:nvPr>
        </p:nvSpPr>
        <p:spPr>
          <a:xfrm>
            <a:off x="934238" y="3770850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Opasnosti</a:t>
            </a:r>
            <a:endParaRPr dirty="0"/>
          </a:p>
        </p:txBody>
      </p:sp>
      <p:sp>
        <p:nvSpPr>
          <p:cNvPr id="483" name="Google Shape;483;p32"/>
          <p:cNvSpPr txBox="1">
            <a:spLocks noGrp="1"/>
          </p:cNvSpPr>
          <p:nvPr>
            <p:ph type="title" idx="9"/>
          </p:nvPr>
        </p:nvSpPr>
        <p:spPr>
          <a:xfrm>
            <a:off x="2259638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84" name="Google Shape;484;p32"/>
          <p:cNvSpPr txBox="1">
            <a:spLocks noGrp="1"/>
          </p:cNvSpPr>
          <p:nvPr>
            <p:ph type="title" idx="13"/>
          </p:nvPr>
        </p:nvSpPr>
        <p:spPr>
          <a:xfrm>
            <a:off x="5775063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485" name="Google Shape;485;p32"/>
          <p:cNvSpPr txBox="1">
            <a:spLocks noGrp="1"/>
          </p:cNvSpPr>
          <p:nvPr>
            <p:ph type="title" idx="14"/>
          </p:nvPr>
        </p:nvSpPr>
        <p:spPr>
          <a:xfrm>
            <a:off x="2259638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486" name="Google Shape;486;p32"/>
          <p:cNvSpPr txBox="1">
            <a:spLocks noGrp="1"/>
          </p:cNvSpPr>
          <p:nvPr>
            <p:ph type="title" idx="15"/>
          </p:nvPr>
        </p:nvSpPr>
        <p:spPr>
          <a:xfrm>
            <a:off x="5775063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501EE6C-4715-B68D-DE6E-1D5A8EE58F66}"/>
              </a:ext>
            </a:extLst>
          </p:cNvPr>
          <p:cNvSpPr>
            <a:spLocks noGrp="1"/>
          </p:cNvSpPr>
          <p:nvPr>
            <p:ph type="subTitle" idx="8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A6BE023E-2210-8E4D-C1ED-E2321809D3A7}"/>
              </a:ext>
            </a:extLst>
          </p:cNvPr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Podnaslov 6">
            <a:extLst>
              <a:ext uri="{FF2B5EF4-FFF2-40B4-BE49-F238E27FC236}">
                <a16:creationId xmlns:a16="http://schemas.microsoft.com/office/drawing/2014/main" id="{2FFA4E1B-5E4C-A082-DC04-4CE9E4A2CE87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Podnaslov 8">
            <a:extLst>
              <a:ext uri="{FF2B5EF4-FFF2-40B4-BE49-F238E27FC236}">
                <a16:creationId xmlns:a16="http://schemas.microsoft.com/office/drawing/2014/main" id="{3947D2D4-032C-EEF8-C933-3774046E57D5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33"/>
          <p:cNvSpPr txBox="1">
            <a:spLocks noGrp="1"/>
          </p:cNvSpPr>
          <p:nvPr>
            <p:ph type="title"/>
          </p:nvPr>
        </p:nvSpPr>
        <p:spPr>
          <a:xfrm>
            <a:off x="479050" y="1749450"/>
            <a:ext cx="4860000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Što je pobačaj?</a:t>
            </a:r>
            <a:endParaRPr dirty="0"/>
          </a:p>
        </p:txBody>
      </p:sp>
      <p:sp>
        <p:nvSpPr>
          <p:cNvPr id="492" name="Google Shape;492;p33"/>
          <p:cNvSpPr txBox="1">
            <a:spLocks noGrp="1"/>
          </p:cNvSpPr>
          <p:nvPr>
            <p:ph type="subTitle" idx="1"/>
          </p:nvPr>
        </p:nvSpPr>
        <p:spPr>
          <a:xfrm>
            <a:off x="479050" y="3300050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medicinski postupak ili prirodni prekid trudnoće, što rezultira smrću fetusa ili embrija i njegovim izbacivanjem iz maternice</a:t>
            </a:r>
            <a:endParaRPr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93" name="Google Shape;493;p33"/>
          <p:cNvPicPr preferRelativeResize="0"/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4913" r="24913"/>
          <a:stretch/>
        </p:blipFill>
        <p:spPr>
          <a:xfrm>
            <a:off x="5787375" y="696550"/>
            <a:ext cx="3873000" cy="38595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4"/>
          <p:cNvSpPr txBox="1">
            <a:spLocks noGrp="1"/>
          </p:cNvSpPr>
          <p:nvPr>
            <p:ph type="title"/>
          </p:nvPr>
        </p:nvSpPr>
        <p:spPr>
          <a:xfrm>
            <a:off x="1563456" y="2301613"/>
            <a:ext cx="6017088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Vrste pobačaja</a:t>
            </a:r>
            <a:endParaRPr dirty="0"/>
          </a:p>
        </p:txBody>
      </p:sp>
      <p:sp>
        <p:nvSpPr>
          <p:cNvPr id="499" name="Google Shape;499;p34"/>
          <p:cNvSpPr txBox="1">
            <a:spLocks noGrp="1"/>
          </p:cNvSpPr>
          <p:nvPr>
            <p:ph type="title" idx="2"/>
          </p:nvPr>
        </p:nvSpPr>
        <p:spPr>
          <a:xfrm>
            <a:off x="3105600" y="1164675"/>
            <a:ext cx="2932800" cy="97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"/>
          <p:cNvSpPr/>
          <p:nvPr/>
        </p:nvSpPr>
        <p:spPr>
          <a:xfrm>
            <a:off x="6018663" y="1604188"/>
            <a:ext cx="986400" cy="98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6" name="Google Shape;506;p35"/>
          <p:cNvSpPr txBox="1">
            <a:spLocks noGrp="1"/>
          </p:cNvSpPr>
          <p:nvPr>
            <p:ph type="subTitle" idx="1"/>
          </p:nvPr>
        </p:nvSpPr>
        <p:spPr>
          <a:xfrm>
            <a:off x="5069450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Izazvani</a:t>
            </a:r>
            <a:endParaRPr dirty="0"/>
          </a:p>
        </p:txBody>
      </p:sp>
      <p:sp>
        <p:nvSpPr>
          <p:cNvPr id="507" name="Google Shape;507;p35"/>
          <p:cNvSpPr txBox="1">
            <a:spLocks noGrp="1"/>
          </p:cNvSpPr>
          <p:nvPr>
            <p:ph type="subTitle" idx="2"/>
          </p:nvPr>
        </p:nvSpPr>
        <p:spPr>
          <a:xfrm>
            <a:off x="5069400" y="2882600"/>
            <a:ext cx="288480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/>
              <a:t>10. tjedan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/>
              <a:t>Život trudnice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/>
              <a:t>Zdravlje trudnice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/>
              <a:t>Teški morbiditet djeteta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 err="1"/>
              <a:t>Multipla</a:t>
            </a:r>
            <a:r>
              <a:rPr lang="hr-HR" dirty="0"/>
              <a:t> trudnoća 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508" name="Google Shape;508;p35"/>
          <p:cNvSpPr txBox="1">
            <a:spLocks noGrp="1"/>
          </p:cNvSpPr>
          <p:nvPr>
            <p:ph type="subTitle" idx="3"/>
          </p:nvPr>
        </p:nvSpPr>
        <p:spPr>
          <a:xfrm>
            <a:off x="1189788" y="2590588"/>
            <a:ext cx="28848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Spontani</a:t>
            </a:r>
            <a:endParaRPr dirty="0"/>
          </a:p>
        </p:txBody>
      </p:sp>
      <p:sp>
        <p:nvSpPr>
          <p:cNvPr id="509" name="Google Shape;509;p35"/>
          <p:cNvSpPr txBox="1">
            <a:spLocks noGrp="1"/>
          </p:cNvSpPr>
          <p:nvPr>
            <p:ph type="subTitle" idx="4"/>
          </p:nvPr>
        </p:nvSpPr>
        <p:spPr>
          <a:xfrm>
            <a:off x="774845" y="2913049"/>
            <a:ext cx="3605960" cy="7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/>
              <a:t>Traume, prirodni uzroci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/>
              <a:t>Rani i kasni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 err="1"/>
              <a:t>Habitualni</a:t>
            </a:r>
            <a:r>
              <a:rPr lang="hr-HR" dirty="0"/>
              <a:t> pobačaji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/>
              <a:t>Anomalije zametka, </a:t>
            </a:r>
            <a:r>
              <a:rPr lang="hr-HR" dirty="0" err="1"/>
              <a:t>s.s</a:t>
            </a:r>
            <a:r>
              <a:rPr lang="hr-HR" dirty="0"/>
              <a:t>. žene, hormonski </a:t>
            </a:r>
            <a:r>
              <a:rPr lang="hr-HR" dirty="0" err="1"/>
              <a:t>poremečaj</a:t>
            </a:r>
            <a:r>
              <a:rPr lang="hr-HR" dirty="0"/>
              <a:t>, bolest majke…</a:t>
            </a:r>
          </a:p>
          <a:p>
            <a:pPr marL="285750" lvl="0" indent="-2857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dirty="0"/>
              <a:t>Bol, krvarenje, </a:t>
            </a:r>
            <a:r>
              <a:rPr lang="hr-HR" dirty="0" err="1"/>
              <a:t>prsnuće</a:t>
            </a:r>
            <a:r>
              <a:rPr lang="hr-HR" dirty="0"/>
              <a:t> vodenjaka, izlaženje ploda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hr-HR" dirty="0"/>
          </a:p>
        </p:txBody>
      </p:sp>
      <p:sp>
        <p:nvSpPr>
          <p:cNvPr id="510" name="Google Shape;510;p35"/>
          <p:cNvSpPr/>
          <p:nvPr/>
        </p:nvSpPr>
        <p:spPr>
          <a:xfrm>
            <a:off x="2138937" y="1594950"/>
            <a:ext cx="986400" cy="98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14" name="Google Shape;514;p35"/>
          <p:cNvGrpSpPr/>
          <p:nvPr/>
        </p:nvGrpSpPr>
        <p:grpSpPr>
          <a:xfrm>
            <a:off x="2382185" y="1848392"/>
            <a:ext cx="499904" cy="497992"/>
            <a:chOff x="2085450" y="842250"/>
            <a:chExt cx="483700" cy="481850"/>
          </a:xfrm>
        </p:grpSpPr>
        <p:sp>
          <p:nvSpPr>
            <p:cNvPr id="515" name="Google Shape;515;p35"/>
            <p:cNvSpPr/>
            <p:nvPr/>
          </p:nvSpPr>
          <p:spPr>
            <a:xfrm>
              <a:off x="2085525" y="926925"/>
              <a:ext cx="483625" cy="397175"/>
            </a:xfrm>
            <a:custGeom>
              <a:avLst/>
              <a:gdLst/>
              <a:ahLst/>
              <a:cxnLst/>
              <a:rect l="l" t="t" r="r" b="b"/>
              <a:pathLst>
                <a:path w="19345" h="15887" extrusionOk="0">
                  <a:moveTo>
                    <a:pt x="1693" y="1"/>
                  </a:moveTo>
                  <a:cubicBezTo>
                    <a:pt x="756" y="1"/>
                    <a:pt x="0" y="760"/>
                    <a:pt x="0" y="1696"/>
                  </a:cubicBezTo>
                  <a:cubicBezTo>
                    <a:pt x="0" y="2630"/>
                    <a:pt x="756" y="3389"/>
                    <a:pt x="1693" y="3389"/>
                  </a:cubicBezTo>
                  <a:lnTo>
                    <a:pt x="3990" y="3389"/>
                  </a:lnTo>
                  <a:cubicBezTo>
                    <a:pt x="4924" y="3389"/>
                    <a:pt x="5683" y="4147"/>
                    <a:pt x="5683" y="5084"/>
                  </a:cubicBezTo>
                  <a:lnTo>
                    <a:pt x="5683" y="8547"/>
                  </a:lnTo>
                  <a:cubicBezTo>
                    <a:pt x="5683" y="11347"/>
                    <a:pt x="7962" y="13627"/>
                    <a:pt x="10766" y="13627"/>
                  </a:cubicBezTo>
                  <a:lnTo>
                    <a:pt x="13626" y="13627"/>
                  </a:lnTo>
                  <a:lnTo>
                    <a:pt x="13626" y="15322"/>
                  </a:lnTo>
                  <a:cubicBezTo>
                    <a:pt x="13626" y="15656"/>
                    <a:pt x="13901" y="15887"/>
                    <a:pt x="14194" y="15887"/>
                  </a:cubicBezTo>
                  <a:cubicBezTo>
                    <a:pt x="14308" y="15887"/>
                    <a:pt x="14425" y="15852"/>
                    <a:pt x="14530" y="15774"/>
                  </a:cubicBezTo>
                  <a:lnTo>
                    <a:pt x="19046" y="12386"/>
                  </a:lnTo>
                  <a:cubicBezTo>
                    <a:pt x="19345" y="12160"/>
                    <a:pt x="19345" y="11706"/>
                    <a:pt x="19046" y="11483"/>
                  </a:cubicBezTo>
                  <a:lnTo>
                    <a:pt x="14530" y="8095"/>
                  </a:lnTo>
                  <a:cubicBezTo>
                    <a:pt x="14424" y="8016"/>
                    <a:pt x="14307" y="7981"/>
                    <a:pt x="14192" y="7981"/>
                  </a:cubicBezTo>
                  <a:cubicBezTo>
                    <a:pt x="13899" y="7981"/>
                    <a:pt x="13626" y="8212"/>
                    <a:pt x="13626" y="8547"/>
                  </a:cubicBezTo>
                  <a:lnTo>
                    <a:pt x="13626" y="10239"/>
                  </a:lnTo>
                  <a:lnTo>
                    <a:pt x="10766" y="10239"/>
                  </a:lnTo>
                  <a:cubicBezTo>
                    <a:pt x="9829" y="10239"/>
                    <a:pt x="9070" y="9480"/>
                    <a:pt x="9070" y="8547"/>
                  </a:cubicBezTo>
                  <a:lnTo>
                    <a:pt x="9070" y="5084"/>
                  </a:lnTo>
                  <a:cubicBezTo>
                    <a:pt x="9070" y="2280"/>
                    <a:pt x="6791" y="1"/>
                    <a:pt x="39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16" name="Google Shape;516;p35"/>
            <p:cNvSpPr/>
            <p:nvPr/>
          </p:nvSpPr>
          <p:spPr>
            <a:xfrm>
              <a:off x="2085450" y="1151875"/>
              <a:ext cx="143650" cy="87575"/>
            </a:xfrm>
            <a:custGeom>
              <a:avLst/>
              <a:gdLst/>
              <a:ahLst/>
              <a:cxnLst/>
              <a:rect l="l" t="t" r="r" b="b"/>
              <a:pathLst>
                <a:path w="5746" h="3503" extrusionOk="0">
                  <a:moveTo>
                    <a:pt x="4577" y="1"/>
                  </a:moveTo>
                  <a:cubicBezTo>
                    <a:pt x="4391" y="73"/>
                    <a:pt x="4192" y="112"/>
                    <a:pt x="3990" y="115"/>
                  </a:cubicBezTo>
                  <a:lnTo>
                    <a:pt x="1693" y="115"/>
                  </a:lnTo>
                  <a:cubicBezTo>
                    <a:pt x="759" y="115"/>
                    <a:pt x="0" y="871"/>
                    <a:pt x="0" y="1807"/>
                  </a:cubicBezTo>
                  <a:cubicBezTo>
                    <a:pt x="0" y="2744"/>
                    <a:pt x="759" y="3503"/>
                    <a:pt x="1693" y="3503"/>
                  </a:cubicBezTo>
                  <a:lnTo>
                    <a:pt x="1696" y="3500"/>
                  </a:lnTo>
                  <a:lnTo>
                    <a:pt x="3993" y="3500"/>
                  </a:lnTo>
                  <a:cubicBezTo>
                    <a:pt x="4589" y="3500"/>
                    <a:pt x="5183" y="3391"/>
                    <a:pt x="5746" y="3186"/>
                  </a:cubicBezTo>
                  <a:cubicBezTo>
                    <a:pt x="5065" y="2253"/>
                    <a:pt x="4662" y="1151"/>
                    <a:pt x="45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17" name="Google Shape;517;p35"/>
            <p:cNvSpPr/>
            <p:nvPr/>
          </p:nvSpPr>
          <p:spPr>
            <a:xfrm>
              <a:off x="2274775" y="842250"/>
              <a:ext cx="294375" cy="197650"/>
            </a:xfrm>
            <a:custGeom>
              <a:avLst/>
              <a:gdLst/>
              <a:ahLst/>
              <a:cxnLst/>
              <a:rect l="l" t="t" r="r" b="b"/>
              <a:pathLst>
                <a:path w="11775" h="7906" extrusionOk="0">
                  <a:moveTo>
                    <a:pt x="6622" y="0"/>
                  </a:moveTo>
                  <a:cubicBezTo>
                    <a:pt x="6329" y="0"/>
                    <a:pt x="6056" y="231"/>
                    <a:pt x="6056" y="566"/>
                  </a:cubicBezTo>
                  <a:lnTo>
                    <a:pt x="6056" y="2259"/>
                  </a:lnTo>
                  <a:lnTo>
                    <a:pt x="3196" y="2259"/>
                  </a:lnTo>
                  <a:cubicBezTo>
                    <a:pt x="2030" y="2265"/>
                    <a:pt x="904" y="2668"/>
                    <a:pt x="1" y="3406"/>
                  </a:cubicBezTo>
                  <a:cubicBezTo>
                    <a:pt x="940" y="4068"/>
                    <a:pt x="1675" y="4978"/>
                    <a:pt x="2130" y="6032"/>
                  </a:cubicBezTo>
                  <a:cubicBezTo>
                    <a:pt x="2431" y="5785"/>
                    <a:pt x="2804" y="5649"/>
                    <a:pt x="3196" y="5646"/>
                  </a:cubicBezTo>
                  <a:lnTo>
                    <a:pt x="6056" y="5646"/>
                  </a:lnTo>
                  <a:lnTo>
                    <a:pt x="6056" y="7342"/>
                  </a:lnTo>
                  <a:cubicBezTo>
                    <a:pt x="6056" y="7679"/>
                    <a:pt x="6334" y="7906"/>
                    <a:pt x="6625" y="7906"/>
                  </a:cubicBezTo>
                  <a:cubicBezTo>
                    <a:pt x="6740" y="7906"/>
                    <a:pt x="6857" y="7871"/>
                    <a:pt x="6960" y="7793"/>
                  </a:cubicBezTo>
                  <a:lnTo>
                    <a:pt x="11476" y="4406"/>
                  </a:lnTo>
                  <a:cubicBezTo>
                    <a:pt x="11775" y="4180"/>
                    <a:pt x="11775" y="3725"/>
                    <a:pt x="11476" y="3502"/>
                  </a:cubicBezTo>
                  <a:lnTo>
                    <a:pt x="6960" y="115"/>
                  </a:lnTo>
                  <a:cubicBezTo>
                    <a:pt x="6854" y="36"/>
                    <a:pt x="6737" y="0"/>
                    <a:pt x="66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" name="Google Shape;6330;p73">
            <a:extLst>
              <a:ext uri="{FF2B5EF4-FFF2-40B4-BE49-F238E27FC236}">
                <a16:creationId xmlns:a16="http://schemas.microsoft.com/office/drawing/2014/main" id="{4D535F2D-968F-8696-A959-2726B82023CA}"/>
              </a:ext>
            </a:extLst>
          </p:cNvPr>
          <p:cNvGrpSpPr/>
          <p:nvPr/>
        </p:nvGrpSpPr>
        <p:grpSpPr>
          <a:xfrm>
            <a:off x="6226473" y="1861300"/>
            <a:ext cx="570653" cy="559687"/>
            <a:chOff x="-27691025" y="3175300"/>
            <a:chExt cx="251275" cy="295375"/>
          </a:xfrm>
          <a:solidFill>
            <a:schemeClr val="tx1"/>
          </a:solidFill>
        </p:grpSpPr>
        <p:sp>
          <p:nvSpPr>
            <p:cNvPr id="3" name="Google Shape;6331;p73">
              <a:extLst>
                <a:ext uri="{FF2B5EF4-FFF2-40B4-BE49-F238E27FC236}">
                  <a16:creationId xmlns:a16="http://schemas.microsoft.com/office/drawing/2014/main" id="{28B7868E-02DD-86AD-4135-5F910A9D7D3A}"/>
                </a:ext>
              </a:extLst>
            </p:cNvPr>
            <p:cNvSpPr/>
            <p:nvPr/>
          </p:nvSpPr>
          <p:spPr>
            <a:xfrm>
              <a:off x="-27492550" y="3298150"/>
              <a:ext cx="18125" cy="18150"/>
            </a:xfrm>
            <a:custGeom>
              <a:avLst/>
              <a:gdLst/>
              <a:ahLst/>
              <a:cxnLst/>
              <a:rect l="l" t="t" r="r" b="b"/>
              <a:pathLst>
                <a:path w="725" h="726" extrusionOk="0">
                  <a:moveTo>
                    <a:pt x="378" y="1"/>
                  </a:moveTo>
                  <a:cubicBezTo>
                    <a:pt x="158" y="1"/>
                    <a:pt x="0" y="158"/>
                    <a:pt x="0" y="347"/>
                  </a:cubicBezTo>
                  <a:cubicBezTo>
                    <a:pt x="0" y="568"/>
                    <a:pt x="158" y="726"/>
                    <a:pt x="378" y="726"/>
                  </a:cubicBezTo>
                  <a:cubicBezTo>
                    <a:pt x="599" y="663"/>
                    <a:pt x="725" y="505"/>
                    <a:pt x="725" y="347"/>
                  </a:cubicBezTo>
                  <a:cubicBezTo>
                    <a:pt x="725" y="158"/>
                    <a:pt x="567" y="1"/>
                    <a:pt x="37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6332;p73">
              <a:extLst>
                <a:ext uri="{FF2B5EF4-FFF2-40B4-BE49-F238E27FC236}">
                  <a16:creationId xmlns:a16="http://schemas.microsoft.com/office/drawing/2014/main" id="{A74FA865-7B42-2B8B-D6ED-0A7F544AA0F2}"/>
                </a:ext>
              </a:extLst>
            </p:cNvPr>
            <p:cNvSpPr/>
            <p:nvPr/>
          </p:nvSpPr>
          <p:spPr>
            <a:xfrm>
              <a:off x="-27613050" y="3175300"/>
              <a:ext cx="60650" cy="105550"/>
            </a:xfrm>
            <a:custGeom>
              <a:avLst/>
              <a:gdLst/>
              <a:ahLst/>
              <a:cxnLst/>
              <a:rect l="l" t="t" r="r" b="b"/>
              <a:pathLst>
                <a:path w="2426" h="4222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1733"/>
                  </a:lnTo>
                  <a:cubicBezTo>
                    <a:pt x="32" y="1922"/>
                    <a:pt x="158" y="2080"/>
                    <a:pt x="347" y="2080"/>
                  </a:cubicBezTo>
                  <a:cubicBezTo>
                    <a:pt x="536" y="2080"/>
                    <a:pt x="693" y="1922"/>
                    <a:pt x="693" y="1733"/>
                  </a:cubicBezTo>
                  <a:lnTo>
                    <a:pt x="693" y="1386"/>
                  </a:lnTo>
                  <a:lnTo>
                    <a:pt x="1040" y="1386"/>
                  </a:lnTo>
                  <a:cubicBezTo>
                    <a:pt x="1260" y="1386"/>
                    <a:pt x="1418" y="1544"/>
                    <a:pt x="1418" y="1733"/>
                  </a:cubicBezTo>
                  <a:lnTo>
                    <a:pt x="1418" y="2899"/>
                  </a:lnTo>
                  <a:cubicBezTo>
                    <a:pt x="1197" y="3025"/>
                    <a:pt x="1040" y="3277"/>
                    <a:pt x="1040" y="3497"/>
                  </a:cubicBezTo>
                  <a:lnTo>
                    <a:pt x="1040" y="4222"/>
                  </a:lnTo>
                  <a:lnTo>
                    <a:pt x="2426" y="4222"/>
                  </a:lnTo>
                  <a:lnTo>
                    <a:pt x="2426" y="3497"/>
                  </a:lnTo>
                  <a:cubicBezTo>
                    <a:pt x="2426" y="3214"/>
                    <a:pt x="2268" y="3025"/>
                    <a:pt x="2079" y="2899"/>
                  </a:cubicBezTo>
                  <a:lnTo>
                    <a:pt x="2079" y="1733"/>
                  </a:lnTo>
                  <a:cubicBezTo>
                    <a:pt x="2079" y="1134"/>
                    <a:pt x="1607" y="693"/>
                    <a:pt x="1040" y="693"/>
                  </a:cubicBezTo>
                  <a:lnTo>
                    <a:pt x="693" y="693"/>
                  </a:lnTo>
                  <a:lnTo>
                    <a:pt x="693" y="347"/>
                  </a:ln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6333;p73">
              <a:extLst>
                <a:ext uri="{FF2B5EF4-FFF2-40B4-BE49-F238E27FC236}">
                  <a16:creationId xmlns:a16="http://schemas.microsoft.com/office/drawing/2014/main" id="{B14C6B1E-768F-BB4B-5FF1-D6EC0C8A4EBC}"/>
                </a:ext>
              </a:extLst>
            </p:cNvPr>
            <p:cNvSpPr/>
            <p:nvPr/>
          </p:nvSpPr>
          <p:spPr>
            <a:xfrm>
              <a:off x="-27691025" y="3175300"/>
              <a:ext cx="60650" cy="105550"/>
            </a:xfrm>
            <a:custGeom>
              <a:avLst/>
              <a:gdLst/>
              <a:ahLst/>
              <a:cxnLst/>
              <a:rect l="l" t="t" r="r" b="b"/>
              <a:pathLst>
                <a:path w="2426" h="4222" extrusionOk="0">
                  <a:moveTo>
                    <a:pt x="2079" y="0"/>
                  </a:moveTo>
                  <a:cubicBezTo>
                    <a:pt x="1890" y="0"/>
                    <a:pt x="1733" y="158"/>
                    <a:pt x="1733" y="347"/>
                  </a:cubicBezTo>
                  <a:lnTo>
                    <a:pt x="1733" y="693"/>
                  </a:lnTo>
                  <a:lnTo>
                    <a:pt x="1386" y="693"/>
                  </a:lnTo>
                  <a:cubicBezTo>
                    <a:pt x="788" y="693"/>
                    <a:pt x="347" y="1166"/>
                    <a:pt x="347" y="1733"/>
                  </a:cubicBezTo>
                  <a:lnTo>
                    <a:pt x="347" y="2899"/>
                  </a:lnTo>
                  <a:cubicBezTo>
                    <a:pt x="158" y="3025"/>
                    <a:pt x="0" y="3277"/>
                    <a:pt x="0" y="3497"/>
                  </a:cubicBezTo>
                  <a:lnTo>
                    <a:pt x="0" y="4222"/>
                  </a:lnTo>
                  <a:lnTo>
                    <a:pt x="1386" y="4222"/>
                  </a:lnTo>
                  <a:lnTo>
                    <a:pt x="1386" y="3497"/>
                  </a:lnTo>
                  <a:cubicBezTo>
                    <a:pt x="1386" y="3214"/>
                    <a:pt x="1229" y="3025"/>
                    <a:pt x="1008" y="2899"/>
                  </a:cubicBezTo>
                  <a:lnTo>
                    <a:pt x="1008" y="1733"/>
                  </a:lnTo>
                  <a:cubicBezTo>
                    <a:pt x="1008" y="1544"/>
                    <a:pt x="1166" y="1386"/>
                    <a:pt x="1386" y="1386"/>
                  </a:cubicBezTo>
                  <a:lnTo>
                    <a:pt x="1733" y="1386"/>
                  </a:lnTo>
                  <a:lnTo>
                    <a:pt x="1733" y="1733"/>
                  </a:lnTo>
                  <a:cubicBezTo>
                    <a:pt x="1733" y="1922"/>
                    <a:pt x="1890" y="2080"/>
                    <a:pt x="2079" y="2080"/>
                  </a:cubicBezTo>
                  <a:cubicBezTo>
                    <a:pt x="2268" y="2080"/>
                    <a:pt x="2426" y="1922"/>
                    <a:pt x="2426" y="1733"/>
                  </a:cubicBezTo>
                  <a:lnTo>
                    <a:pt x="2426" y="347"/>
                  </a:lnTo>
                  <a:cubicBezTo>
                    <a:pt x="2426" y="158"/>
                    <a:pt x="2268" y="0"/>
                    <a:pt x="20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6334;p73">
              <a:extLst>
                <a:ext uri="{FF2B5EF4-FFF2-40B4-BE49-F238E27FC236}">
                  <a16:creationId xmlns:a16="http://schemas.microsoft.com/office/drawing/2014/main" id="{FE8B05F5-296D-F187-A9AF-0542224D64A6}"/>
                </a:ext>
              </a:extLst>
            </p:cNvPr>
            <p:cNvSpPr/>
            <p:nvPr/>
          </p:nvSpPr>
          <p:spPr>
            <a:xfrm>
              <a:off x="-27691025" y="3263500"/>
              <a:ext cx="251275" cy="207175"/>
            </a:xfrm>
            <a:custGeom>
              <a:avLst/>
              <a:gdLst/>
              <a:ahLst/>
              <a:cxnLst/>
              <a:rect l="l" t="t" r="r" b="b"/>
              <a:pathLst>
                <a:path w="10051" h="8287" extrusionOk="0">
                  <a:moveTo>
                    <a:pt x="8317" y="725"/>
                  </a:moveTo>
                  <a:cubicBezTo>
                    <a:pt x="8885" y="725"/>
                    <a:pt x="9326" y="1198"/>
                    <a:pt x="9326" y="1733"/>
                  </a:cubicBezTo>
                  <a:cubicBezTo>
                    <a:pt x="9326" y="2332"/>
                    <a:pt x="8853" y="2773"/>
                    <a:pt x="8317" y="2773"/>
                  </a:cubicBezTo>
                  <a:cubicBezTo>
                    <a:pt x="7750" y="2773"/>
                    <a:pt x="7278" y="2301"/>
                    <a:pt x="7278" y="1733"/>
                  </a:cubicBezTo>
                  <a:cubicBezTo>
                    <a:pt x="7278" y="1166"/>
                    <a:pt x="7750" y="725"/>
                    <a:pt x="8317" y="725"/>
                  </a:cubicBezTo>
                  <a:close/>
                  <a:moveTo>
                    <a:pt x="8317" y="1"/>
                  </a:moveTo>
                  <a:cubicBezTo>
                    <a:pt x="7372" y="1"/>
                    <a:pt x="6585" y="788"/>
                    <a:pt x="6585" y="1733"/>
                  </a:cubicBezTo>
                  <a:cubicBezTo>
                    <a:pt x="6585" y="2584"/>
                    <a:pt x="7152" y="3277"/>
                    <a:pt x="7939" y="3435"/>
                  </a:cubicBezTo>
                  <a:lnTo>
                    <a:pt x="7939" y="5199"/>
                  </a:lnTo>
                  <a:cubicBezTo>
                    <a:pt x="7939" y="6554"/>
                    <a:pt x="6837" y="7656"/>
                    <a:pt x="5513" y="7656"/>
                  </a:cubicBezTo>
                  <a:cubicBezTo>
                    <a:pt x="4190" y="7656"/>
                    <a:pt x="3088" y="6554"/>
                    <a:pt x="3088" y="5199"/>
                  </a:cubicBezTo>
                  <a:lnTo>
                    <a:pt x="3088" y="4506"/>
                  </a:lnTo>
                  <a:lnTo>
                    <a:pt x="3088" y="4443"/>
                  </a:lnTo>
                  <a:cubicBezTo>
                    <a:pt x="4316" y="4317"/>
                    <a:pt x="5324" y="3309"/>
                    <a:pt x="5482" y="2049"/>
                  </a:cubicBezTo>
                  <a:cubicBezTo>
                    <a:pt x="5513" y="1797"/>
                    <a:pt x="5513" y="1891"/>
                    <a:pt x="5513" y="1355"/>
                  </a:cubicBezTo>
                  <a:lnTo>
                    <a:pt x="4127" y="1355"/>
                  </a:lnTo>
                  <a:cubicBezTo>
                    <a:pt x="4127" y="1607"/>
                    <a:pt x="4127" y="1765"/>
                    <a:pt x="4096" y="2049"/>
                  </a:cubicBezTo>
                  <a:cubicBezTo>
                    <a:pt x="3938" y="2710"/>
                    <a:pt x="3340" y="3088"/>
                    <a:pt x="2741" y="3088"/>
                  </a:cubicBezTo>
                  <a:cubicBezTo>
                    <a:pt x="2174" y="3088"/>
                    <a:pt x="1575" y="2773"/>
                    <a:pt x="1418" y="2049"/>
                  </a:cubicBezTo>
                  <a:cubicBezTo>
                    <a:pt x="1386" y="1828"/>
                    <a:pt x="1386" y="1607"/>
                    <a:pt x="1386" y="1355"/>
                  </a:cubicBezTo>
                  <a:lnTo>
                    <a:pt x="0" y="1355"/>
                  </a:lnTo>
                  <a:cubicBezTo>
                    <a:pt x="0" y="1670"/>
                    <a:pt x="0" y="1733"/>
                    <a:pt x="32" y="2049"/>
                  </a:cubicBezTo>
                  <a:cubicBezTo>
                    <a:pt x="221" y="3277"/>
                    <a:pt x="1166" y="4317"/>
                    <a:pt x="2426" y="4474"/>
                  </a:cubicBezTo>
                  <a:lnTo>
                    <a:pt x="2426" y="5168"/>
                  </a:lnTo>
                  <a:cubicBezTo>
                    <a:pt x="2426" y="5672"/>
                    <a:pt x="2552" y="6144"/>
                    <a:pt x="2804" y="6585"/>
                  </a:cubicBezTo>
                  <a:cubicBezTo>
                    <a:pt x="3308" y="7625"/>
                    <a:pt x="4379" y="8286"/>
                    <a:pt x="5545" y="8286"/>
                  </a:cubicBezTo>
                  <a:cubicBezTo>
                    <a:pt x="7278" y="8286"/>
                    <a:pt x="8664" y="6869"/>
                    <a:pt x="8664" y="5168"/>
                  </a:cubicBezTo>
                  <a:lnTo>
                    <a:pt x="8664" y="3435"/>
                  </a:lnTo>
                  <a:cubicBezTo>
                    <a:pt x="9452" y="3277"/>
                    <a:pt x="10050" y="2584"/>
                    <a:pt x="10050" y="1733"/>
                  </a:cubicBezTo>
                  <a:cubicBezTo>
                    <a:pt x="10050" y="788"/>
                    <a:pt x="9263" y="1"/>
                    <a:pt x="831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39"/>
          <p:cNvSpPr txBox="1">
            <a:spLocks noGrp="1"/>
          </p:cNvSpPr>
          <p:nvPr>
            <p:ph type="title"/>
          </p:nvPr>
        </p:nvSpPr>
        <p:spPr>
          <a:xfrm>
            <a:off x="806656" y="2473019"/>
            <a:ext cx="7530688" cy="8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Metode pobačaja</a:t>
            </a:r>
            <a:endParaRPr dirty="0"/>
          </a:p>
        </p:txBody>
      </p:sp>
      <p:sp>
        <p:nvSpPr>
          <p:cNvPr id="560" name="Google Shape;560;p39"/>
          <p:cNvSpPr txBox="1">
            <a:spLocks noGrp="1"/>
          </p:cNvSpPr>
          <p:nvPr>
            <p:ph type="subTitle" idx="1"/>
          </p:nvPr>
        </p:nvSpPr>
        <p:spPr>
          <a:xfrm>
            <a:off x="2142050" y="2757125"/>
            <a:ext cx="4860000" cy="49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3723C386-70CB-3E7B-3A1B-6EDA703CB9AE}"/>
              </a:ext>
            </a:extLst>
          </p:cNvPr>
          <p:cNvSpPr txBox="1"/>
          <p:nvPr/>
        </p:nvSpPr>
        <p:spPr>
          <a:xfrm>
            <a:off x="1991319" y="1291633"/>
            <a:ext cx="491132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 dirty="0">
                <a:solidFill>
                  <a:schemeClr val="accent2"/>
                </a:solidFill>
                <a:latin typeface="Josefin Sans" pitchFamily="2" charset="-18"/>
              </a:rPr>
              <a:t>0</a:t>
            </a:r>
            <a:r>
              <a:rPr lang="hr-HR" sz="8000" b="1" dirty="0">
                <a:solidFill>
                  <a:schemeClr val="accent2"/>
                </a:solidFill>
                <a:latin typeface="Josefin Sans" pitchFamily="2" charset="-18"/>
              </a:rPr>
              <a:t>2</a:t>
            </a:r>
            <a:endParaRPr lang="en" sz="8000" b="1" dirty="0">
              <a:solidFill>
                <a:schemeClr val="accent2"/>
              </a:solidFill>
              <a:latin typeface="Josefin Sans" pitchFamily="2" charset="-18"/>
            </a:endParaRPr>
          </a:p>
        </p:txBody>
      </p:sp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41"/>
          <p:cNvSpPr/>
          <p:nvPr/>
        </p:nvSpPr>
        <p:spPr>
          <a:xfrm>
            <a:off x="3261121" y="1633462"/>
            <a:ext cx="2621756" cy="1383876"/>
          </a:xfrm>
          <a:custGeom>
            <a:avLst/>
            <a:gdLst/>
            <a:ahLst/>
            <a:cxnLst/>
            <a:rect l="l" t="t" r="r" b="b"/>
            <a:pathLst>
              <a:path w="7910" h="3964" extrusionOk="0">
                <a:moveTo>
                  <a:pt x="3958" y="0"/>
                </a:moveTo>
                <a:cubicBezTo>
                  <a:pt x="3954" y="0"/>
                  <a:pt x="3950" y="0"/>
                  <a:pt x="3946" y="0"/>
                </a:cubicBezTo>
                <a:cubicBezTo>
                  <a:pt x="1768" y="6"/>
                  <a:pt x="0" y="1784"/>
                  <a:pt x="6" y="3963"/>
                </a:cubicBezTo>
                <a:lnTo>
                  <a:pt x="661" y="3962"/>
                </a:lnTo>
                <a:cubicBezTo>
                  <a:pt x="657" y="2144"/>
                  <a:pt x="2131" y="661"/>
                  <a:pt x="3947" y="655"/>
                </a:cubicBezTo>
                <a:cubicBezTo>
                  <a:pt x="3951" y="655"/>
                  <a:pt x="3955" y="655"/>
                  <a:pt x="3959" y="655"/>
                </a:cubicBezTo>
                <a:cubicBezTo>
                  <a:pt x="5771" y="655"/>
                  <a:pt x="7248" y="2127"/>
                  <a:pt x="7254" y="3939"/>
                </a:cubicBezTo>
                <a:lnTo>
                  <a:pt x="7256" y="3939"/>
                </a:lnTo>
                <a:lnTo>
                  <a:pt x="7909" y="3938"/>
                </a:lnTo>
                <a:cubicBezTo>
                  <a:pt x="7907" y="3398"/>
                  <a:pt x="7795" y="2863"/>
                  <a:pt x="7578" y="2368"/>
                </a:cubicBezTo>
                <a:cubicBezTo>
                  <a:pt x="6966" y="976"/>
                  <a:pt x="5573" y="0"/>
                  <a:pt x="395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41"/>
          <p:cNvSpPr/>
          <p:nvPr/>
        </p:nvSpPr>
        <p:spPr>
          <a:xfrm>
            <a:off x="3580954" y="1923592"/>
            <a:ext cx="1982092" cy="2044516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41"/>
          <p:cNvSpPr txBox="1"/>
          <p:nvPr/>
        </p:nvSpPr>
        <p:spPr>
          <a:xfrm>
            <a:off x="3124734" y="2743941"/>
            <a:ext cx="2894531" cy="380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 b="1" dirty="0" err="1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Medikamentozni</a:t>
            </a:r>
            <a:endParaRPr sz="1800" b="1" dirty="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95" name="Google Shape;595;p41"/>
          <p:cNvSpPr txBox="1"/>
          <p:nvPr/>
        </p:nvSpPr>
        <p:spPr>
          <a:xfrm>
            <a:off x="6309084" y="2767350"/>
            <a:ext cx="1160100" cy="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18</a:t>
            </a:r>
            <a:endParaRPr sz="2500" b="1" dirty="0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4" name="Google Shape;589;p41">
            <a:extLst>
              <a:ext uri="{FF2B5EF4-FFF2-40B4-BE49-F238E27FC236}">
                <a16:creationId xmlns:a16="http://schemas.microsoft.com/office/drawing/2014/main" id="{86ABEC95-40CF-2585-FA75-242A9470D133}"/>
              </a:ext>
            </a:extLst>
          </p:cNvPr>
          <p:cNvSpPr/>
          <p:nvPr/>
        </p:nvSpPr>
        <p:spPr>
          <a:xfrm>
            <a:off x="1193871" y="1805283"/>
            <a:ext cx="1982092" cy="2044516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bg1"/>
              </a:solidFill>
              <a:latin typeface="Josefin Sans" pitchFamily="2" charset="-18"/>
            </a:endParaRPr>
          </a:p>
        </p:txBody>
      </p:sp>
      <p:sp>
        <p:nvSpPr>
          <p:cNvPr id="5" name="Google Shape;589;p41">
            <a:extLst>
              <a:ext uri="{FF2B5EF4-FFF2-40B4-BE49-F238E27FC236}">
                <a16:creationId xmlns:a16="http://schemas.microsoft.com/office/drawing/2014/main" id="{7066EC57-C22A-5F4D-07A4-91A02D40873B}"/>
              </a:ext>
            </a:extLst>
          </p:cNvPr>
          <p:cNvSpPr/>
          <p:nvPr/>
        </p:nvSpPr>
        <p:spPr>
          <a:xfrm>
            <a:off x="5961005" y="1823258"/>
            <a:ext cx="1982092" cy="2044516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586;p41">
            <a:extLst>
              <a:ext uri="{FF2B5EF4-FFF2-40B4-BE49-F238E27FC236}">
                <a16:creationId xmlns:a16="http://schemas.microsoft.com/office/drawing/2014/main" id="{427E23F9-F86B-4887-1659-A25A7E79A931}"/>
              </a:ext>
            </a:extLst>
          </p:cNvPr>
          <p:cNvSpPr/>
          <p:nvPr/>
        </p:nvSpPr>
        <p:spPr>
          <a:xfrm flipV="1">
            <a:off x="5641174" y="2827541"/>
            <a:ext cx="2621756" cy="1383875"/>
          </a:xfrm>
          <a:custGeom>
            <a:avLst/>
            <a:gdLst/>
            <a:ahLst/>
            <a:cxnLst/>
            <a:rect l="l" t="t" r="r" b="b"/>
            <a:pathLst>
              <a:path w="7910" h="3964" extrusionOk="0">
                <a:moveTo>
                  <a:pt x="3958" y="0"/>
                </a:moveTo>
                <a:cubicBezTo>
                  <a:pt x="3954" y="0"/>
                  <a:pt x="3950" y="0"/>
                  <a:pt x="3946" y="0"/>
                </a:cubicBezTo>
                <a:cubicBezTo>
                  <a:pt x="1768" y="6"/>
                  <a:pt x="0" y="1784"/>
                  <a:pt x="6" y="3963"/>
                </a:cubicBezTo>
                <a:lnTo>
                  <a:pt x="661" y="3962"/>
                </a:lnTo>
                <a:cubicBezTo>
                  <a:pt x="657" y="2144"/>
                  <a:pt x="2131" y="661"/>
                  <a:pt x="3947" y="655"/>
                </a:cubicBezTo>
                <a:cubicBezTo>
                  <a:pt x="3951" y="655"/>
                  <a:pt x="3955" y="655"/>
                  <a:pt x="3959" y="655"/>
                </a:cubicBezTo>
                <a:cubicBezTo>
                  <a:pt x="5771" y="655"/>
                  <a:pt x="7248" y="2127"/>
                  <a:pt x="7254" y="3939"/>
                </a:cubicBezTo>
                <a:lnTo>
                  <a:pt x="7256" y="3939"/>
                </a:lnTo>
                <a:lnTo>
                  <a:pt x="7909" y="3938"/>
                </a:lnTo>
                <a:cubicBezTo>
                  <a:pt x="7907" y="3398"/>
                  <a:pt x="7795" y="2863"/>
                  <a:pt x="7578" y="2368"/>
                </a:cubicBezTo>
                <a:cubicBezTo>
                  <a:pt x="6966" y="976"/>
                  <a:pt x="5573" y="0"/>
                  <a:pt x="395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586;p41">
            <a:extLst>
              <a:ext uri="{FF2B5EF4-FFF2-40B4-BE49-F238E27FC236}">
                <a16:creationId xmlns:a16="http://schemas.microsoft.com/office/drawing/2014/main" id="{83F9F85C-E298-618A-A24B-AEF8B5B8885D}"/>
              </a:ext>
            </a:extLst>
          </p:cNvPr>
          <p:cNvSpPr/>
          <p:nvPr/>
        </p:nvSpPr>
        <p:spPr>
          <a:xfrm flipV="1">
            <a:off x="867009" y="2767350"/>
            <a:ext cx="2621756" cy="1383876"/>
          </a:xfrm>
          <a:custGeom>
            <a:avLst/>
            <a:gdLst/>
            <a:ahLst/>
            <a:cxnLst/>
            <a:rect l="l" t="t" r="r" b="b"/>
            <a:pathLst>
              <a:path w="7910" h="3964" extrusionOk="0">
                <a:moveTo>
                  <a:pt x="3958" y="0"/>
                </a:moveTo>
                <a:cubicBezTo>
                  <a:pt x="3954" y="0"/>
                  <a:pt x="3950" y="0"/>
                  <a:pt x="3946" y="0"/>
                </a:cubicBezTo>
                <a:cubicBezTo>
                  <a:pt x="1768" y="6"/>
                  <a:pt x="0" y="1784"/>
                  <a:pt x="6" y="3963"/>
                </a:cubicBezTo>
                <a:lnTo>
                  <a:pt x="661" y="3962"/>
                </a:lnTo>
                <a:cubicBezTo>
                  <a:pt x="657" y="2144"/>
                  <a:pt x="2131" y="661"/>
                  <a:pt x="3947" y="655"/>
                </a:cubicBezTo>
                <a:cubicBezTo>
                  <a:pt x="3951" y="655"/>
                  <a:pt x="3955" y="655"/>
                  <a:pt x="3959" y="655"/>
                </a:cubicBezTo>
                <a:cubicBezTo>
                  <a:pt x="5771" y="655"/>
                  <a:pt x="7248" y="2127"/>
                  <a:pt x="7254" y="3939"/>
                </a:cubicBezTo>
                <a:lnTo>
                  <a:pt x="7256" y="3939"/>
                </a:lnTo>
                <a:lnTo>
                  <a:pt x="7909" y="3938"/>
                </a:lnTo>
                <a:cubicBezTo>
                  <a:pt x="7907" y="3398"/>
                  <a:pt x="7795" y="2863"/>
                  <a:pt x="7578" y="2368"/>
                </a:cubicBezTo>
                <a:cubicBezTo>
                  <a:pt x="6966" y="976"/>
                  <a:pt x="5573" y="0"/>
                  <a:pt x="395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E871F873-29CB-1458-D362-6126BD7977BE}"/>
              </a:ext>
            </a:extLst>
          </p:cNvPr>
          <p:cNvSpPr txBox="1"/>
          <p:nvPr/>
        </p:nvSpPr>
        <p:spPr>
          <a:xfrm>
            <a:off x="6097393" y="2743941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800" b="1" dirty="0">
                <a:solidFill>
                  <a:schemeClr val="bg1"/>
                </a:solidFill>
                <a:latin typeface="Josefin Sans" pitchFamily="2" charset="-18"/>
              </a:rPr>
              <a:t>Druge metode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5155F82A-D06C-2B80-6E6E-846141ACA6EC}"/>
              </a:ext>
            </a:extLst>
          </p:cNvPr>
          <p:cNvSpPr txBox="1"/>
          <p:nvPr/>
        </p:nvSpPr>
        <p:spPr>
          <a:xfrm>
            <a:off x="1669391" y="2743941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800" b="1" dirty="0">
                <a:solidFill>
                  <a:schemeClr val="bg1"/>
                </a:solidFill>
                <a:latin typeface="Josefin Sans" pitchFamily="2" charset="-18"/>
              </a:rPr>
              <a:t>Kirurški</a:t>
            </a:r>
          </a:p>
        </p:txBody>
      </p:sp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36"/>
          <p:cNvSpPr txBox="1">
            <a:spLocks noGrp="1"/>
          </p:cNvSpPr>
          <p:nvPr>
            <p:ph type="subTitle" idx="1"/>
          </p:nvPr>
        </p:nvSpPr>
        <p:spPr>
          <a:xfrm>
            <a:off x="-200025" y="2274981"/>
            <a:ext cx="9544050" cy="9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hr-HR" sz="6000" b="1" dirty="0">
                <a:solidFill>
                  <a:schemeClr val="tx1"/>
                </a:solidFill>
                <a:latin typeface="Josefin Sans" pitchFamily="2" charset="-18"/>
              </a:rPr>
              <a:t>Opasnosti kod pobačaja</a:t>
            </a:r>
            <a:endParaRPr sz="6000" b="1" dirty="0">
              <a:solidFill>
                <a:schemeClr val="tx1"/>
              </a:solidFill>
              <a:latin typeface="Josefin Sans" pitchFamily="2" charset="-18"/>
            </a:endParaRPr>
          </a:p>
        </p:txBody>
      </p:sp>
      <p:sp>
        <p:nvSpPr>
          <p:cNvPr id="523" name="Google Shape;523;p36"/>
          <p:cNvSpPr txBox="1">
            <a:spLocks noGrp="1"/>
          </p:cNvSpPr>
          <p:nvPr>
            <p:ph type="title"/>
          </p:nvPr>
        </p:nvSpPr>
        <p:spPr>
          <a:xfrm>
            <a:off x="1365956" y="1656287"/>
            <a:ext cx="4044000" cy="49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hr-HR" sz="8000" dirty="0">
                <a:solidFill>
                  <a:schemeClr val="tx2"/>
                </a:solidFill>
              </a:rPr>
              <a:t>03</a:t>
            </a:r>
            <a:endParaRPr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5"/>
          <p:cNvSpPr txBox="1">
            <a:spLocks noGrp="1"/>
          </p:cNvSpPr>
          <p:nvPr>
            <p:ph type="subTitle" idx="1"/>
          </p:nvPr>
        </p:nvSpPr>
        <p:spPr>
          <a:xfrm>
            <a:off x="3328941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Krvarenje</a:t>
            </a:r>
            <a:endParaRPr dirty="0"/>
          </a:p>
        </p:txBody>
      </p:sp>
      <p:sp>
        <p:nvSpPr>
          <p:cNvPr id="667" name="Google Shape;667;p45"/>
          <p:cNvSpPr txBox="1">
            <a:spLocks noGrp="1"/>
          </p:cNvSpPr>
          <p:nvPr>
            <p:ph type="subTitle" idx="3"/>
          </p:nvPr>
        </p:nvSpPr>
        <p:spPr>
          <a:xfrm>
            <a:off x="659663" y="1904475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Infekcija</a:t>
            </a:r>
            <a:endParaRPr dirty="0"/>
          </a:p>
        </p:txBody>
      </p:sp>
      <p:sp>
        <p:nvSpPr>
          <p:cNvPr id="669" name="Google Shape;669;p45"/>
          <p:cNvSpPr txBox="1">
            <a:spLocks noGrp="1"/>
          </p:cNvSpPr>
          <p:nvPr>
            <p:ph type="subTitle" idx="5"/>
          </p:nvPr>
        </p:nvSpPr>
        <p:spPr>
          <a:xfrm>
            <a:off x="4546663" y="4104663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Psihološke posljedice</a:t>
            </a:r>
            <a:endParaRPr dirty="0"/>
          </a:p>
        </p:txBody>
      </p:sp>
      <p:sp>
        <p:nvSpPr>
          <p:cNvPr id="671" name="Google Shape;671;p45"/>
          <p:cNvSpPr txBox="1">
            <a:spLocks noGrp="1"/>
          </p:cNvSpPr>
          <p:nvPr>
            <p:ph type="subTitle" idx="7"/>
          </p:nvPr>
        </p:nvSpPr>
        <p:spPr>
          <a:xfrm>
            <a:off x="1839023" y="4102776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Alergijske reakcije</a:t>
            </a:r>
            <a:endParaRPr dirty="0"/>
          </a:p>
        </p:txBody>
      </p:sp>
      <p:sp>
        <p:nvSpPr>
          <p:cNvPr id="673" name="Google Shape;673;p45"/>
          <p:cNvSpPr txBox="1">
            <a:spLocks noGrp="1"/>
          </p:cNvSpPr>
          <p:nvPr>
            <p:ph type="subTitle" idx="9"/>
          </p:nvPr>
        </p:nvSpPr>
        <p:spPr>
          <a:xfrm>
            <a:off x="5998219" y="2157246"/>
            <a:ext cx="2486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/>
              <a:t>Oštećenje maternice</a:t>
            </a:r>
            <a:endParaRPr dirty="0"/>
          </a:p>
        </p:txBody>
      </p:sp>
      <p:sp>
        <p:nvSpPr>
          <p:cNvPr id="675" name="Google Shape;675;p45"/>
          <p:cNvSpPr/>
          <p:nvPr/>
        </p:nvSpPr>
        <p:spPr>
          <a:xfrm>
            <a:off x="4165650" y="1040724"/>
            <a:ext cx="812700" cy="812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p45"/>
          <p:cNvSpPr/>
          <p:nvPr/>
        </p:nvSpPr>
        <p:spPr>
          <a:xfrm>
            <a:off x="5408691" y="2980367"/>
            <a:ext cx="812700" cy="812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8" name="Google Shape;678;p45"/>
          <p:cNvSpPr/>
          <p:nvPr/>
        </p:nvSpPr>
        <p:spPr>
          <a:xfrm>
            <a:off x="2739413" y="2980367"/>
            <a:ext cx="812700" cy="812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9" name="Google Shape;679;p45"/>
          <p:cNvSpPr/>
          <p:nvPr/>
        </p:nvSpPr>
        <p:spPr>
          <a:xfrm>
            <a:off x="6834900" y="1040724"/>
            <a:ext cx="812700" cy="812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p45"/>
          <p:cNvSpPr/>
          <p:nvPr/>
        </p:nvSpPr>
        <p:spPr>
          <a:xfrm>
            <a:off x="1496400" y="1040724"/>
            <a:ext cx="812700" cy="812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84" name="Google Shape;684;p45"/>
          <p:cNvGrpSpPr/>
          <p:nvPr/>
        </p:nvGrpSpPr>
        <p:grpSpPr>
          <a:xfrm>
            <a:off x="5606537" y="3190958"/>
            <a:ext cx="417007" cy="414304"/>
            <a:chOff x="-22845575" y="3504075"/>
            <a:chExt cx="296950" cy="295025"/>
          </a:xfrm>
        </p:grpSpPr>
        <p:sp>
          <p:nvSpPr>
            <p:cNvPr id="685" name="Google Shape;685;p45"/>
            <p:cNvSpPr/>
            <p:nvPr/>
          </p:nvSpPr>
          <p:spPr>
            <a:xfrm>
              <a:off x="-22688825" y="3504100"/>
              <a:ext cx="140200" cy="295000"/>
            </a:xfrm>
            <a:custGeom>
              <a:avLst/>
              <a:gdLst/>
              <a:ahLst/>
              <a:cxnLst/>
              <a:rect l="l" t="t" r="r" b="b"/>
              <a:pathLst>
                <a:path w="5608" h="11800" extrusionOk="0">
                  <a:moveTo>
                    <a:pt x="1465" y="2908"/>
                  </a:moveTo>
                  <a:cubicBezTo>
                    <a:pt x="1552" y="2908"/>
                    <a:pt x="1638" y="2931"/>
                    <a:pt x="1701" y="2979"/>
                  </a:cubicBezTo>
                  <a:cubicBezTo>
                    <a:pt x="1827" y="3105"/>
                    <a:pt x="1827" y="3357"/>
                    <a:pt x="1701" y="3451"/>
                  </a:cubicBezTo>
                  <a:cubicBezTo>
                    <a:pt x="1292" y="3861"/>
                    <a:pt x="1292" y="4522"/>
                    <a:pt x="1701" y="4932"/>
                  </a:cubicBezTo>
                  <a:cubicBezTo>
                    <a:pt x="1827" y="5026"/>
                    <a:pt x="1827" y="5279"/>
                    <a:pt x="1701" y="5373"/>
                  </a:cubicBezTo>
                  <a:cubicBezTo>
                    <a:pt x="1632" y="5477"/>
                    <a:pt x="1544" y="5524"/>
                    <a:pt x="1452" y="5524"/>
                  </a:cubicBezTo>
                  <a:cubicBezTo>
                    <a:pt x="1377" y="5524"/>
                    <a:pt x="1300" y="5493"/>
                    <a:pt x="1229" y="5436"/>
                  </a:cubicBezTo>
                  <a:cubicBezTo>
                    <a:pt x="567" y="4774"/>
                    <a:pt x="567" y="3672"/>
                    <a:pt x="1229" y="2979"/>
                  </a:cubicBezTo>
                  <a:cubicBezTo>
                    <a:pt x="1292" y="2931"/>
                    <a:pt x="1378" y="2908"/>
                    <a:pt x="1465" y="2908"/>
                  </a:cubicBezTo>
                  <a:close/>
                  <a:moveTo>
                    <a:pt x="2461" y="7313"/>
                  </a:moveTo>
                  <a:cubicBezTo>
                    <a:pt x="2532" y="7313"/>
                    <a:pt x="2605" y="7318"/>
                    <a:pt x="2678" y="7326"/>
                  </a:cubicBezTo>
                  <a:cubicBezTo>
                    <a:pt x="2867" y="7358"/>
                    <a:pt x="3025" y="7515"/>
                    <a:pt x="2993" y="7704"/>
                  </a:cubicBezTo>
                  <a:cubicBezTo>
                    <a:pt x="2962" y="7925"/>
                    <a:pt x="2804" y="8019"/>
                    <a:pt x="2615" y="8019"/>
                  </a:cubicBezTo>
                  <a:cubicBezTo>
                    <a:pt x="2579" y="8016"/>
                    <a:pt x="2543" y="8014"/>
                    <a:pt x="2507" y="8014"/>
                  </a:cubicBezTo>
                  <a:cubicBezTo>
                    <a:pt x="1947" y="8014"/>
                    <a:pt x="1418" y="8467"/>
                    <a:pt x="1418" y="9059"/>
                  </a:cubicBezTo>
                  <a:cubicBezTo>
                    <a:pt x="1418" y="9248"/>
                    <a:pt x="1260" y="9406"/>
                    <a:pt x="1071" y="9406"/>
                  </a:cubicBezTo>
                  <a:cubicBezTo>
                    <a:pt x="882" y="9406"/>
                    <a:pt x="725" y="9248"/>
                    <a:pt x="725" y="9059"/>
                  </a:cubicBezTo>
                  <a:cubicBezTo>
                    <a:pt x="725" y="8091"/>
                    <a:pt x="1490" y="7313"/>
                    <a:pt x="2461" y="7313"/>
                  </a:cubicBezTo>
                  <a:close/>
                  <a:moveTo>
                    <a:pt x="1060" y="0"/>
                  </a:moveTo>
                  <a:cubicBezTo>
                    <a:pt x="689" y="0"/>
                    <a:pt x="327" y="130"/>
                    <a:pt x="0" y="364"/>
                  </a:cubicBezTo>
                  <a:lnTo>
                    <a:pt x="0" y="5247"/>
                  </a:lnTo>
                  <a:cubicBezTo>
                    <a:pt x="0" y="5814"/>
                    <a:pt x="473" y="6255"/>
                    <a:pt x="1040" y="6255"/>
                  </a:cubicBezTo>
                  <a:cubicBezTo>
                    <a:pt x="1229" y="6255"/>
                    <a:pt x="1386" y="6413"/>
                    <a:pt x="1386" y="6602"/>
                  </a:cubicBezTo>
                  <a:cubicBezTo>
                    <a:pt x="1386" y="6822"/>
                    <a:pt x="1229" y="6948"/>
                    <a:pt x="1040" y="6948"/>
                  </a:cubicBezTo>
                  <a:cubicBezTo>
                    <a:pt x="630" y="6948"/>
                    <a:pt x="284" y="6854"/>
                    <a:pt x="0" y="6602"/>
                  </a:cubicBezTo>
                  <a:lnTo>
                    <a:pt x="0" y="11453"/>
                  </a:lnTo>
                  <a:cubicBezTo>
                    <a:pt x="284" y="11705"/>
                    <a:pt x="630" y="11800"/>
                    <a:pt x="1040" y="11800"/>
                  </a:cubicBezTo>
                  <a:cubicBezTo>
                    <a:pt x="1733" y="11800"/>
                    <a:pt x="2363" y="11359"/>
                    <a:pt x="2647" y="10760"/>
                  </a:cubicBezTo>
                  <a:cubicBezTo>
                    <a:pt x="3497" y="10634"/>
                    <a:pt x="4190" y="9910"/>
                    <a:pt x="4190" y="9028"/>
                  </a:cubicBezTo>
                  <a:cubicBezTo>
                    <a:pt x="4190" y="8902"/>
                    <a:pt x="4159" y="8776"/>
                    <a:pt x="4159" y="8618"/>
                  </a:cubicBezTo>
                  <a:cubicBezTo>
                    <a:pt x="4505" y="8555"/>
                    <a:pt x="4820" y="8397"/>
                    <a:pt x="5104" y="8145"/>
                  </a:cubicBezTo>
                  <a:cubicBezTo>
                    <a:pt x="5419" y="7830"/>
                    <a:pt x="5608" y="7389"/>
                    <a:pt x="5608" y="6917"/>
                  </a:cubicBezTo>
                  <a:cubicBezTo>
                    <a:pt x="5608" y="6539"/>
                    <a:pt x="5482" y="6192"/>
                    <a:pt x="5261" y="5909"/>
                  </a:cubicBezTo>
                  <a:cubicBezTo>
                    <a:pt x="5482" y="5594"/>
                    <a:pt x="5608" y="5247"/>
                    <a:pt x="5608" y="4869"/>
                  </a:cubicBezTo>
                  <a:cubicBezTo>
                    <a:pt x="5608" y="4396"/>
                    <a:pt x="5387" y="3987"/>
                    <a:pt x="5072" y="3672"/>
                  </a:cubicBezTo>
                  <a:cubicBezTo>
                    <a:pt x="4852" y="3420"/>
                    <a:pt x="4505" y="3262"/>
                    <a:pt x="4127" y="3199"/>
                  </a:cubicBezTo>
                  <a:cubicBezTo>
                    <a:pt x="4253" y="2632"/>
                    <a:pt x="4096" y="2002"/>
                    <a:pt x="3655" y="1561"/>
                  </a:cubicBezTo>
                  <a:cubicBezTo>
                    <a:pt x="3403" y="1309"/>
                    <a:pt x="3025" y="1120"/>
                    <a:pt x="2647" y="1088"/>
                  </a:cubicBezTo>
                  <a:cubicBezTo>
                    <a:pt x="2394" y="584"/>
                    <a:pt x="1985" y="143"/>
                    <a:pt x="1449" y="49"/>
                  </a:cubicBezTo>
                  <a:cubicBezTo>
                    <a:pt x="1319" y="16"/>
                    <a:pt x="1189" y="0"/>
                    <a:pt x="10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45"/>
            <p:cNvSpPr/>
            <p:nvPr/>
          </p:nvSpPr>
          <p:spPr>
            <a:xfrm>
              <a:off x="-22845575" y="3504075"/>
              <a:ext cx="139425" cy="294250"/>
            </a:xfrm>
            <a:custGeom>
              <a:avLst/>
              <a:gdLst/>
              <a:ahLst/>
              <a:cxnLst/>
              <a:rect l="l" t="t" r="r" b="b"/>
              <a:pathLst>
                <a:path w="5577" h="11770" extrusionOk="0">
                  <a:moveTo>
                    <a:pt x="4187" y="2948"/>
                  </a:moveTo>
                  <a:cubicBezTo>
                    <a:pt x="4277" y="2948"/>
                    <a:pt x="4364" y="2980"/>
                    <a:pt x="4411" y="3043"/>
                  </a:cubicBezTo>
                  <a:cubicBezTo>
                    <a:pt x="5104" y="3673"/>
                    <a:pt x="5104" y="4775"/>
                    <a:pt x="4411" y="5437"/>
                  </a:cubicBezTo>
                  <a:cubicBezTo>
                    <a:pt x="4364" y="5500"/>
                    <a:pt x="4277" y="5532"/>
                    <a:pt x="4187" y="5532"/>
                  </a:cubicBezTo>
                  <a:cubicBezTo>
                    <a:pt x="4096" y="5532"/>
                    <a:pt x="4002" y="5500"/>
                    <a:pt x="3939" y="5437"/>
                  </a:cubicBezTo>
                  <a:cubicBezTo>
                    <a:pt x="3844" y="5311"/>
                    <a:pt x="3844" y="5090"/>
                    <a:pt x="3939" y="4964"/>
                  </a:cubicBezTo>
                  <a:cubicBezTo>
                    <a:pt x="4348" y="4555"/>
                    <a:pt x="4348" y="3893"/>
                    <a:pt x="3939" y="3515"/>
                  </a:cubicBezTo>
                  <a:cubicBezTo>
                    <a:pt x="3844" y="3389"/>
                    <a:pt x="3844" y="3137"/>
                    <a:pt x="3939" y="3043"/>
                  </a:cubicBezTo>
                  <a:cubicBezTo>
                    <a:pt x="4002" y="2980"/>
                    <a:pt x="4096" y="2948"/>
                    <a:pt x="4187" y="2948"/>
                  </a:cubicBezTo>
                  <a:close/>
                  <a:moveTo>
                    <a:pt x="3148" y="7314"/>
                  </a:moveTo>
                  <a:cubicBezTo>
                    <a:pt x="4123" y="7314"/>
                    <a:pt x="4915" y="8092"/>
                    <a:pt x="4915" y="9060"/>
                  </a:cubicBezTo>
                  <a:cubicBezTo>
                    <a:pt x="4915" y="9249"/>
                    <a:pt x="4726" y="9407"/>
                    <a:pt x="4537" y="9407"/>
                  </a:cubicBezTo>
                  <a:cubicBezTo>
                    <a:pt x="4348" y="9407"/>
                    <a:pt x="4191" y="9249"/>
                    <a:pt x="4191" y="9060"/>
                  </a:cubicBezTo>
                  <a:cubicBezTo>
                    <a:pt x="4191" y="8468"/>
                    <a:pt x="3662" y="8015"/>
                    <a:pt x="3101" y="8015"/>
                  </a:cubicBezTo>
                  <a:cubicBezTo>
                    <a:pt x="3066" y="8015"/>
                    <a:pt x="3030" y="8017"/>
                    <a:pt x="2994" y="8020"/>
                  </a:cubicBezTo>
                  <a:cubicBezTo>
                    <a:pt x="2968" y="8029"/>
                    <a:pt x="2944" y="8033"/>
                    <a:pt x="2920" y="8033"/>
                  </a:cubicBezTo>
                  <a:cubicBezTo>
                    <a:pt x="2765" y="8033"/>
                    <a:pt x="2643" y="7869"/>
                    <a:pt x="2616" y="7705"/>
                  </a:cubicBezTo>
                  <a:cubicBezTo>
                    <a:pt x="2584" y="7516"/>
                    <a:pt x="2742" y="7359"/>
                    <a:pt x="2931" y="7327"/>
                  </a:cubicBezTo>
                  <a:cubicBezTo>
                    <a:pt x="3004" y="7319"/>
                    <a:pt x="3077" y="7314"/>
                    <a:pt x="3148" y="7314"/>
                  </a:cubicBezTo>
                  <a:close/>
                  <a:moveTo>
                    <a:pt x="4581" y="0"/>
                  </a:moveTo>
                  <a:cubicBezTo>
                    <a:pt x="4444" y="0"/>
                    <a:pt x="4303" y="16"/>
                    <a:pt x="4159" y="50"/>
                  </a:cubicBezTo>
                  <a:cubicBezTo>
                    <a:pt x="3592" y="144"/>
                    <a:pt x="3214" y="585"/>
                    <a:pt x="2962" y="1089"/>
                  </a:cubicBezTo>
                  <a:cubicBezTo>
                    <a:pt x="2584" y="1152"/>
                    <a:pt x="2206" y="1310"/>
                    <a:pt x="1954" y="1562"/>
                  </a:cubicBezTo>
                  <a:cubicBezTo>
                    <a:pt x="1513" y="2003"/>
                    <a:pt x="1355" y="2633"/>
                    <a:pt x="1481" y="3200"/>
                  </a:cubicBezTo>
                  <a:cubicBezTo>
                    <a:pt x="1135" y="3232"/>
                    <a:pt x="820" y="3389"/>
                    <a:pt x="536" y="3673"/>
                  </a:cubicBezTo>
                  <a:cubicBezTo>
                    <a:pt x="221" y="3988"/>
                    <a:pt x="1" y="4397"/>
                    <a:pt x="1" y="4870"/>
                  </a:cubicBezTo>
                  <a:cubicBezTo>
                    <a:pt x="1" y="5280"/>
                    <a:pt x="127" y="5626"/>
                    <a:pt x="379" y="5910"/>
                  </a:cubicBezTo>
                  <a:cubicBezTo>
                    <a:pt x="127" y="6225"/>
                    <a:pt x="1" y="6571"/>
                    <a:pt x="1" y="6918"/>
                  </a:cubicBezTo>
                  <a:cubicBezTo>
                    <a:pt x="1" y="7390"/>
                    <a:pt x="221" y="7831"/>
                    <a:pt x="536" y="8146"/>
                  </a:cubicBezTo>
                  <a:cubicBezTo>
                    <a:pt x="788" y="8430"/>
                    <a:pt x="1135" y="8588"/>
                    <a:pt x="1481" y="8619"/>
                  </a:cubicBezTo>
                  <a:cubicBezTo>
                    <a:pt x="1229" y="9690"/>
                    <a:pt x="1985" y="10604"/>
                    <a:pt x="2931" y="10698"/>
                  </a:cubicBezTo>
                  <a:cubicBezTo>
                    <a:pt x="3214" y="11328"/>
                    <a:pt x="3781" y="11769"/>
                    <a:pt x="4537" y="11769"/>
                  </a:cubicBezTo>
                  <a:cubicBezTo>
                    <a:pt x="4947" y="11769"/>
                    <a:pt x="5293" y="11612"/>
                    <a:pt x="5577" y="11423"/>
                  </a:cubicBezTo>
                  <a:lnTo>
                    <a:pt x="5577" y="6571"/>
                  </a:lnTo>
                  <a:cubicBezTo>
                    <a:pt x="5293" y="6823"/>
                    <a:pt x="4947" y="6918"/>
                    <a:pt x="4537" y="6918"/>
                  </a:cubicBezTo>
                  <a:cubicBezTo>
                    <a:pt x="4348" y="6918"/>
                    <a:pt x="4191" y="6760"/>
                    <a:pt x="4191" y="6571"/>
                  </a:cubicBezTo>
                  <a:cubicBezTo>
                    <a:pt x="4191" y="6382"/>
                    <a:pt x="4348" y="6225"/>
                    <a:pt x="4537" y="6225"/>
                  </a:cubicBezTo>
                  <a:cubicBezTo>
                    <a:pt x="5136" y="6225"/>
                    <a:pt x="5577" y="5752"/>
                    <a:pt x="5577" y="5185"/>
                  </a:cubicBezTo>
                  <a:lnTo>
                    <a:pt x="5577" y="302"/>
                  </a:lnTo>
                  <a:cubicBezTo>
                    <a:pt x="5300" y="117"/>
                    <a:pt x="4956" y="0"/>
                    <a:pt x="45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7" name="Google Shape;687;p45"/>
          <p:cNvGrpSpPr/>
          <p:nvPr/>
        </p:nvGrpSpPr>
        <p:grpSpPr>
          <a:xfrm>
            <a:off x="2884471" y="3178213"/>
            <a:ext cx="417007" cy="417007"/>
            <a:chOff x="-25834600" y="3176875"/>
            <a:chExt cx="296950" cy="296950"/>
          </a:xfrm>
        </p:grpSpPr>
        <p:sp>
          <p:nvSpPr>
            <p:cNvPr id="688" name="Google Shape;688;p45"/>
            <p:cNvSpPr/>
            <p:nvPr/>
          </p:nvSpPr>
          <p:spPr>
            <a:xfrm>
              <a:off x="-25625875" y="3316275"/>
              <a:ext cx="69325" cy="85875"/>
            </a:xfrm>
            <a:custGeom>
              <a:avLst/>
              <a:gdLst/>
              <a:ahLst/>
              <a:cxnLst/>
              <a:rect l="l" t="t" r="r" b="b"/>
              <a:pathLst>
                <a:path w="2773" h="3435" extrusionOk="0">
                  <a:moveTo>
                    <a:pt x="0" y="1"/>
                  </a:moveTo>
                  <a:lnTo>
                    <a:pt x="0" y="3435"/>
                  </a:lnTo>
                  <a:lnTo>
                    <a:pt x="2773" y="3435"/>
                  </a:lnTo>
                  <a:lnTo>
                    <a:pt x="2773" y="2741"/>
                  </a:lnTo>
                  <a:lnTo>
                    <a:pt x="1040" y="2741"/>
                  </a:lnTo>
                  <a:cubicBezTo>
                    <a:pt x="851" y="2741"/>
                    <a:pt x="693" y="2584"/>
                    <a:pt x="693" y="2395"/>
                  </a:cubicBezTo>
                  <a:cubicBezTo>
                    <a:pt x="693" y="2206"/>
                    <a:pt x="851" y="2048"/>
                    <a:pt x="1040" y="2048"/>
                  </a:cubicBezTo>
                  <a:lnTo>
                    <a:pt x="2773" y="2048"/>
                  </a:lnTo>
                  <a:lnTo>
                    <a:pt x="2773" y="1324"/>
                  </a:lnTo>
                  <a:lnTo>
                    <a:pt x="1040" y="1324"/>
                  </a:lnTo>
                  <a:cubicBezTo>
                    <a:pt x="851" y="1324"/>
                    <a:pt x="693" y="1166"/>
                    <a:pt x="693" y="977"/>
                  </a:cubicBezTo>
                  <a:cubicBezTo>
                    <a:pt x="693" y="851"/>
                    <a:pt x="851" y="694"/>
                    <a:pt x="1040" y="694"/>
                  </a:cubicBezTo>
                  <a:lnTo>
                    <a:pt x="2773" y="694"/>
                  </a:lnTo>
                  <a:lnTo>
                    <a:pt x="277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45"/>
            <p:cNvSpPr/>
            <p:nvPr/>
          </p:nvSpPr>
          <p:spPr>
            <a:xfrm>
              <a:off x="-25729075" y="3176875"/>
              <a:ext cx="191425" cy="296950"/>
            </a:xfrm>
            <a:custGeom>
              <a:avLst/>
              <a:gdLst/>
              <a:ahLst/>
              <a:cxnLst/>
              <a:rect l="l" t="t" r="r" b="b"/>
              <a:pathLst>
                <a:path w="7657" h="11878" extrusionOk="0">
                  <a:moveTo>
                    <a:pt x="2049" y="693"/>
                  </a:moveTo>
                  <a:lnTo>
                    <a:pt x="2049" y="2773"/>
                  </a:lnTo>
                  <a:lnTo>
                    <a:pt x="1356" y="2773"/>
                  </a:lnTo>
                  <a:lnTo>
                    <a:pt x="1356" y="693"/>
                  </a:lnTo>
                  <a:close/>
                  <a:moveTo>
                    <a:pt x="3435" y="693"/>
                  </a:moveTo>
                  <a:lnTo>
                    <a:pt x="3435" y="2773"/>
                  </a:lnTo>
                  <a:lnTo>
                    <a:pt x="2710" y="2773"/>
                  </a:lnTo>
                  <a:lnTo>
                    <a:pt x="2710" y="693"/>
                  </a:lnTo>
                  <a:close/>
                  <a:moveTo>
                    <a:pt x="4821" y="693"/>
                  </a:moveTo>
                  <a:lnTo>
                    <a:pt x="4821" y="2773"/>
                  </a:lnTo>
                  <a:lnTo>
                    <a:pt x="4097" y="2773"/>
                  </a:lnTo>
                  <a:lnTo>
                    <a:pt x="4097" y="693"/>
                  </a:lnTo>
                  <a:close/>
                  <a:moveTo>
                    <a:pt x="6176" y="693"/>
                  </a:moveTo>
                  <a:lnTo>
                    <a:pt x="6176" y="2773"/>
                  </a:lnTo>
                  <a:lnTo>
                    <a:pt x="5483" y="2773"/>
                  </a:lnTo>
                  <a:lnTo>
                    <a:pt x="5483" y="693"/>
                  </a:lnTo>
                  <a:close/>
                  <a:moveTo>
                    <a:pt x="1041" y="0"/>
                  </a:moveTo>
                  <a:cubicBezTo>
                    <a:pt x="442" y="0"/>
                    <a:pt x="1" y="473"/>
                    <a:pt x="1" y="1040"/>
                  </a:cubicBezTo>
                  <a:lnTo>
                    <a:pt x="1" y="3119"/>
                  </a:lnTo>
                  <a:cubicBezTo>
                    <a:pt x="1" y="3308"/>
                    <a:pt x="158" y="3466"/>
                    <a:pt x="379" y="3466"/>
                  </a:cubicBezTo>
                  <a:lnTo>
                    <a:pt x="726" y="3466"/>
                  </a:lnTo>
                  <a:lnTo>
                    <a:pt x="726" y="4883"/>
                  </a:lnTo>
                  <a:lnTo>
                    <a:pt x="2458" y="4883"/>
                  </a:lnTo>
                  <a:cubicBezTo>
                    <a:pt x="2647" y="4883"/>
                    <a:pt x="2805" y="5041"/>
                    <a:pt x="2805" y="5262"/>
                  </a:cubicBezTo>
                  <a:lnTo>
                    <a:pt x="2805" y="9420"/>
                  </a:lnTo>
                  <a:cubicBezTo>
                    <a:pt x="2805" y="9609"/>
                    <a:pt x="2647" y="9767"/>
                    <a:pt x="2458" y="9767"/>
                  </a:cubicBezTo>
                  <a:lnTo>
                    <a:pt x="2112" y="9767"/>
                  </a:lnTo>
                  <a:cubicBezTo>
                    <a:pt x="2112" y="10523"/>
                    <a:pt x="1797" y="11247"/>
                    <a:pt x="1261" y="11751"/>
                  </a:cubicBezTo>
                  <a:cubicBezTo>
                    <a:pt x="1419" y="11815"/>
                    <a:pt x="1576" y="11878"/>
                    <a:pt x="1734" y="11878"/>
                  </a:cubicBezTo>
                  <a:lnTo>
                    <a:pt x="5924" y="11878"/>
                  </a:lnTo>
                  <a:cubicBezTo>
                    <a:pt x="6522" y="11878"/>
                    <a:pt x="6932" y="11405"/>
                    <a:pt x="6932" y="10838"/>
                  </a:cubicBezTo>
                  <a:lnTo>
                    <a:pt x="6932" y="9798"/>
                  </a:lnTo>
                  <a:lnTo>
                    <a:pt x="3813" y="9798"/>
                  </a:lnTo>
                  <a:cubicBezTo>
                    <a:pt x="3624" y="9798"/>
                    <a:pt x="3467" y="9672"/>
                    <a:pt x="3467" y="9452"/>
                  </a:cubicBezTo>
                  <a:lnTo>
                    <a:pt x="3467" y="5293"/>
                  </a:lnTo>
                  <a:cubicBezTo>
                    <a:pt x="3467" y="5104"/>
                    <a:pt x="3624" y="4946"/>
                    <a:pt x="3813" y="4946"/>
                  </a:cubicBezTo>
                  <a:lnTo>
                    <a:pt x="6932" y="4946"/>
                  </a:lnTo>
                  <a:lnTo>
                    <a:pt x="6932" y="3529"/>
                  </a:lnTo>
                  <a:lnTo>
                    <a:pt x="7310" y="3529"/>
                  </a:lnTo>
                  <a:cubicBezTo>
                    <a:pt x="7499" y="3529"/>
                    <a:pt x="7657" y="3371"/>
                    <a:pt x="7657" y="3151"/>
                  </a:cubicBezTo>
                  <a:lnTo>
                    <a:pt x="7657" y="1040"/>
                  </a:lnTo>
                  <a:lnTo>
                    <a:pt x="7625" y="1040"/>
                  </a:lnTo>
                  <a:cubicBezTo>
                    <a:pt x="7625" y="441"/>
                    <a:pt x="7153" y="0"/>
                    <a:pt x="6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45"/>
            <p:cNvSpPr/>
            <p:nvPr/>
          </p:nvSpPr>
          <p:spPr>
            <a:xfrm>
              <a:off x="-25834600" y="3350150"/>
              <a:ext cx="69325" cy="96100"/>
            </a:xfrm>
            <a:custGeom>
              <a:avLst/>
              <a:gdLst/>
              <a:ahLst/>
              <a:cxnLst/>
              <a:rect l="l" t="t" r="r" b="b"/>
              <a:pathLst>
                <a:path w="2773" h="3844" extrusionOk="0">
                  <a:moveTo>
                    <a:pt x="2143" y="0"/>
                  </a:moveTo>
                  <a:cubicBezTo>
                    <a:pt x="1008" y="0"/>
                    <a:pt x="63" y="945"/>
                    <a:pt x="63" y="2080"/>
                  </a:cubicBezTo>
                  <a:cubicBezTo>
                    <a:pt x="0" y="2804"/>
                    <a:pt x="378" y="3434"/>
                    <a:pt x="914" y="3844"/>
                  </a:cubicBezTo>
                  <a:cubicBezTo>
                    <a:pt x="788" y="3529"/>
                    <a:pt x="725" y="3151"/>
                    <a:pt x="725" y="2804"/>
                  </a:cubicBezTo>
                  <a:cubicBezTo>
                    <a:pt x="725" y="1544"/>
                    <a:pt x="1576" y="473"/>
                    <a:pt x="2773" y="126"/>
                  </a:cubicBezTo>
                  <a:cubicBezTo>
                    <a:pt x="2584" y="63"/>
                    <a:pt x="2332" y="0"/>
                    <a:pt x="21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45"/>
            <p:cNvSpPr/>
            <p:nvPr/>
          </p:nvSpPr>
          <p:spPr>
            <a:xfrm>
              <a:off x="-25799950" y="3368250"/>
              <a:ext cx="104775" cy="104000"/>
            </a:xfrm>
            <a:custGeom>
              <a:avLst/>
              <a:gdLst/>
              <a:ahLst/>
              <a:cxnLst/>
              <a:rect l="l" t="t" r="r" b="b"/>
              <a:pathLst>
                <a:path w="4191" h="4160" extrusionOk="0">
                  <a:moveTo>
                    <a:pt x="2080" y="694"/>
                  </a:moveTo>
                  <a:cubicBezTo>
                    <a:pt x="2836" y="694"/>
                    <a:pt x="3466" y="1324"/>
                    <a:pt x="3466" y="2080"/>
                  </a:cubicBezTo>
                  <a:cubicBezTo>
                    <a:pt x="3466" y="2364"/>
                    <a:pt x="3403" y="2584"/>
                    <a:pt x="3246" y="2836"/>
                  </a:cubicBezTo>
                  <a:lnTo>
                    <a:pt x="1292" y="915"/>
                  </a:lnTo>
                  <a:cubicBezTo>
                    <a:pt x="1576" y="788"/>
                    <a:pt x="1828" y="694"/>
                    <a:pt x="2080" y="694"/>
                  </a:cubicBezTo>
                  <a:close/>
                  <a:moveTo>
                    <a:pt x="2111" y="1"/>
                  </a:moveTo>
                  <a:cubicBezTo>
                    <a:pt x="946" y="1"/>
                    <a:pt x="1" y="946"/>
                    <a:pt x="1" y="2080"/>
                  </a:cubicBezTo>
                  <a:cubicBezTo>
                    <a:pt x="1" y="3214"/>
                    <a:pt x="946" y="4160"/>
                    <a:pt x="2111" y="4160"/>
                  </a:cubicBezTo>
                  <a:cubicBezTo>
                    <a:pt x="3246" y="4160"/>
                    <a:pt x="4191" y="3214"/>
                    <a:pt x="4191" y="2080"/>
                  </a:cubicBezTo>
                  <a:cubicBezTo>
                    <a:pt x="4191" y="946"/>
                    <a:pt x="3246" y="1"/>
                    <a:pt x="2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45"/>
            <p:cNvSpPr/>
            <p:nvPr/>
          </p:nvSpPr>
          <p:spPr>
            <a:xfrm>
              <a:off x="-25712525" y="3317075"/>
              <a:ext cx="34675" cy="86650"/>
            </a:xfrm>
            <a:custGeom>
              <a:avLst/>
              <a:gdLst/>
              <a:ahLst/>
              <a:cxnLst/>
              <a:rect l="l" t="t" r="r" b="b"/>
              <a:pathLst>
                <a:path w="1387" h="3466" extrusionOk="0">
                  <a:moveTo>
                    <a:pt x="1" y="0"/>
                  </a:moveTo>
                  <a:lnTo>
                    <a:pt x="1" y="1764"/>
                  </a:lnTo>
                  <a:cubicBezTo>
                    <a:pt x="631" y="2111"/>
                    <a:pt x="1072" y="2709"/>
                    <a:pt x="1261" y="3466"/>
                  </a:cubicBezTo>
                  <a:lnTo>
                    <a:pt x="1387" y="3466"/>
                  </a:lnTo>
                  <a:lnTo>
                    <a:pt x="138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6" name="Google Shape;706;p45"/>
          <p:cNvGrpSpPr/>
          <p:nvPr/>
        </p:nvGrpSpPr>
        <p:grpSpPr>
          <a:xfrm>
            <a:off x="1683715" y="1240533"/>
            <a:ext cx="414795" cy="415883"/>
            <a:chOff x="-23244900" y="3888100"/>
            <a:chExt cx="295375" cy="296150"/>
          </a:xfrm>
        </p:grpSpPr>
        <p:sp>
          <p:nvSpPr>
            <p:cNvPr id="707" name="Google Shape;707;p45"/>
            <p:cNvSpPr/>
            <p:nvPr/>
          </p:nvSpPr>
          <p:spPr>
            <a:xfrm>
              <a:off x="-23106275" y="3958975"/>
              <a:ext cx="18150" cy="17350"/>
            </a:xfrm>
            <a:custGeom>
              <a:avLst/>
              <a:gdLst/>
              <a:ahLst/>
              <a:cxnLst/>
              <a:rect l="l" t="t" r="r" b="b"/>
              <a:pathLst>
                <a:path w="726" h="694" extrusionOk="0">
                  <a:moveTo>
                    <a:pt x="0" y="0"/>
                  </a:moveTo>
                  <a:lnTo>
                    <a:pt x="0" y="694"/>
                  </a:lnTo>
                  <a:lnTo>
                    <a:pt x="725" y="694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45"/>
            <p:cNvSpPr/>
            <p:nvPr/>
          </p:nvSpPr>
          <p:spPr>
            <a:xfrm>
              <a:off x="-23106275" y="3992850"/>
              <a:ext cx="18150" cy="18125"/>
            </a:xfrm>
            <a:custGeom>
              <a:avLst/>
              <a:gdLst/>
              <a:ahLst/>
              <a:cxnLst/>
              <a:rect l="l" t="t" r="r" b="b"/>
              <a:pathLst>
                <a:path w="726" h="725" extrusionOk="0">
                  <a:moveTo>
                    <a:pt x="0" y="0"/>
                  </a:moveTo>
                  <a:lnTo>
                    <a:pt x="0" y="725"/>
                  </a:lnTo>
                  <a:lnTo>
                    <a:pt x="725" y="72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45"/>
            <p:cNvSpPr/>
            <p:nvPr/>
          </p:nvSpPr>
          <p:spPr>
            <a:xfrm>
              <a:off x="-23106275" y="4062950"/>
              <a:ext cx="18150" cy="34675"/>
            </a:xfrm>
            <a:custGeom>
              <a:avLst/>
              <a:gdLst/>
              <a:ahLst/>
              <a:cxnLst/>
              <a:rect l="l" t="t" r="r" b="b"/>
              <a:pathLst>
                <a:path w="726" h="1387" extrusionOk="0">
                  <a:moveTo>
                    <a:pt x="0" y="0"/>
                  </a:moveTo>
                  <a:lnTo>
                    <a:pt x="0" y="1040"/>
                  </a:lnTo>
                  <a:cubicBezTo>
                    <a:pt x="0" y="1229"/>
                    <a:pt x="158" y="1386"/>
                    <a:pt x="379" y="1386"/>
                  </a:cubicBezTo>
                  <a:cubicBezTo>
                    <a:pt x="568" y="1386"/>
                    <a:pt x="725" y="1229"/>
                    <a:pt x="725" y="1040"/>
                  </a:cubicBezTo>
                  <a:lnTo>
                    <a:pt x="7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45"/>
            <p:cNvSpPr/>
            <p:nvPr/>
          </p:nvSpPr>
          <p:spPr>
            <a:xfrm>
              <a:off x="-23070825" y="3940850"/>
              <a:ext cx="52775" cy="26825"/>
            </a:xfrm>
            <a:custGeom>
              <a:avLst/>
              <a:gdLst/>
              <a:ahLst/>
              <a:cxnLst/>
              <a:rect l="l" t="t" r="r" b="b"/>
              <a:pathLst>
                <a:path w="2111" h="1073" extrusionOk="0">
                  <a:moveTo>
                    <a:pt x="0" y="1"/>
                  </a:moveTo>
                  <a:lnTo>
                    <a:pt x="0" y="725"/>
                  </a:lnTo>
                  <a:lnTo>
                    <a:pt x="1040" y="725"/>
                  </a:lnTo>
                  <a:cubicBezTo>
                    <a:pt x="1386" y="725"/>
                    <a:pt x="1701" y="883"/>
                    <a:pt x="1985" y="1072"/>
                  </a:cubicBezTo>
                  <a:cubicBezTo>
                    <a:pt x="2048" y="946"/>
                    <a:pt x="2111" y="851"/>
                    <a:pt x="2111" y="725"/>
                  </a:cubicBezTo>
                  <a:cubicBezTo>
                    <a:pt x="2111" y="316"/>
                    <a:pt x="1764" y="1"/>
                    <a:pt x="1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45"/>
            <p:cNvSpPr/>
            <p:nvPr/>
          </p:nvSpPr>
          <p:spPr>
            <a:xfrm>
              <a:off x="-23106275" y="3923525"/>
              <a:ext cx="18150" cy="17350"/>
            </a:xfrm>
            <a:custGeom>
              <a:avLst/>
              <a:gdLst/>
              <a:ahLst/>
              <a:cxnLst/>
              <a:rect l="l" t="t" r="r" b="b"/>
              <a:pathLst>
                <a:path w="726" h="694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694"/>
                  </a:lnTo>
                  <a:lnTo>
                    <a:pt x="725" y="694"/>
                  </a:lnTo>
                  <a:lnTo>
                    <a:pt x="725" y="347"/>
                  </a:lnTo>
                  <a:cubicBezTo>
                    <a:pt x="725" y="158"/>
                    <a:pt x="568" y="1"/>
                    <a:pt x="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45"/>
            <p:cNvSpPr/>
            <p:nvPr/>
          </p:nvSpPr>
          <p:spPr>
            <a:xfrm>
              <a:off x="-23106275" y="4027500"/>
              <a:ext cx="18150" cy="18125"/>
            </a:xfrm>
            <a:custGeom>
              <a:avLst/>
              <a:gdLst/>
              <a:ahLst/>
              <a:cxnLst/>
              <a:rect l="l" t="t" r="r" b="b"/>
              <a:pathLst>
                <a:path w="726" h="725" extrusionOk="0">
                  <a:moveTo>
                    <a:pt x="0" y="0"/>
                  </a:moveTo>
                  <a:lnTo>
                    <a:pt x="0" y="725"/>
                  </a:lnTo>
                  <a:lnTo>
                    <a:pt x="725" y="725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45"/>
            <p:cNvSpPr/>
            <p:nvPr/>
          </p:nvSpPr>
          <p:spPr>
            <a:xfrm>
              <a:off x="-23244900" y="3888100"/>
              <a:ext cx="295375" cy="296150"/>
            </a:xfrm>
            <a:custGeom>
              <a:avLst/>
              <a:gdLst/>
              <a:ahLst/>
              <a:cxnLst/>
              <a:rect l="l" t="t" r="r" b="b"/>
              <a:pathLst>
                <a:path w="11815" h="11846" extrusionOk="0">
                  <a:moveTo>
                    <a:pt x="5892" y="725"/>
                  </a:moveTo>
                  <a:cubicBezTo>
                    <a:pt x="6333" y="725"/>
                    <a:pt x="6743" y="1008"/>
                    <a:pt x="6900" y="1449"/>
                  </a:cubicBezTo>
                  <a:lnTo>
                    <a:pt x="8349" y="1449"/>
                  </a:lnTo>
                  <a:cubicBezTo>
                    <a:pt x="9106" y="1449"/>
                    <a:pt x="9736" y="2079"/>
                    <a:pt x="9736" y="2835"/>
                  </a:cubicBezTo>
                  <a:cubicBezTo>
                    <a:pt x="9736" y="3214"/>
                    <a:pt x="9578" y="3529"/>
                    <a:pt x="9295" y="3812"/>
                  </a:cubicBezTo>
                  <a:cubicBezTo>
                    <a:pt x="9326" y="3938"/>
                    <a:pt x="9358" y="4096"/>
                    <a:pt x="9358" y="4190"/>
                  </a:cubicBezTo>
                  <a:cubicBezTo>
                    <a:pt x="9358" y="4600"/>
                    <a:pt x="9200" y="4915"/>
                    <a:pt x="8948" y="5198"/>
                  </a:cubicBezTo>
                  <a:cubicBezTo>
                    <a:pt x="8980" y="5324"/>
                    <a:pt x="9011" y="5450"/>
                    <a:pt x="9011" y="5576"/>
                  </a:cubicBezTo>
                  <a:cubicBezTo>
                    <a:pt x="9011" y="6333"/>
                    <a:pt x="8381" y="6963"/>
                    <a:pt x="7625" y="6963"/>
                  </a:cubicBezTo>
                  <a:cubicBezTo>
                    <a:pt x="7436" y="6963"/>
                    <a:pt x="7278" y="6805"/>
                    <a:pt x="7278" y="6616"/>
                  </a:cubicBezTo>
                  <a:cubicBezTo>
                    <a:pt x="7278" y="6427"/>
                    <a:pt x="7436" y="6269"/>
                    <a:pt x="7625" y="6269"/>
                  </a:cubicBezTo>
                  <a:cubicBezTo>
                    <a:pt x="8034" y="6269"/>
                    <a:pt x="8349" y="5954"/>
                    <a:pt x="8349" y="5545"/>
                  </a:cubicBezTo>
                  <a:cubicBezTo>
                    <a:pt x="8349" y="5167"/>
                    <a:pt x="8034" y="4852"/>
                    <a:pt x="7625" y="4852"/>
                  </a:cubicBezTo>
                  <a:lnTo>
                    <a:pt x="6932" y="4852"/>
                  </a:lnTo>
                  <a:lnTo>
                    <a:pt x="6932" y="7593"/>
                  </a:lnTo>
                  <a:lnTo>
                    <a:pt x="7940" y="7593"/>
                  </a:lnTo>
                  <a:cubicBezTo>
                    <a:pt x="8538" y="7593"/>
                    <a:pt x="8980" y="8065"/>
                    <a:pt x="8980" y="8632"/>
                  </a:cubicBezTo>
                  <a:cubicBezTo>
                    <a:pt x="8980" y="9105"/>
                    <a:pt x="8664" y="9514"/>
                    <a:pt x="8192" y="9609"/>
                  </a:cubicBezTo>
                  <a:cubicBezTo>
                    <a:pt x="7562" y="9767"/>
                    <a:pt x="7058" y="10145"/>
                    <a:pt x="6680" y="10586"/>
                  </a:cubicBezTo>
                  <a:cubicBezTo>
                    <a:pt x="6459" y="10869"/>
                    <a:pt x="6176" y="11027"/>
                    <a:pt x="5861" y="11027"/>
                  </a:cubicBezTo>
                  <a:cubicBezTo>
                    <a:pt x="5545" y="11027"/>
                    <a:pt x="5230" y="10869"/>
                    <a:pt x="5041" y="10586"/>
                  </a:cubicBezTo>
                  <a:cubicBezTo>
                    <a:pt x="4695" y="10113"/>
                    <a:pt x="4128" y="9767"/>
                    <a:pt x="3529" y="9609"/>
                  </a:cubicBezTo>
                  <a:cubicBezTo>
                    <a:pt x="3057" y="9483"/>
                    <a:pt x="2742" y="9042"/>
                    <a:pt x="2742" y="8569"/>
                  </a:cubicBezTo>
                  <a:cubicBezTo>
                    <a:pt x="2742" y="8002"/>
                    <a:pt x="3214" y="7561"/>
                    <a:pt x="3781" y="7561"/>
                  </a:cubicBezTo>
                  <a:lnTo>
                    <a:pt x="4789" y="7561"/>
                  </a:lnTo>
                  <a:lnTo>
                    <a:pt x="4789" y="4789"/>
                  </a:lnTo>
                  <a:lnTo>
                    <a:pt x="4096" y="4789"/>
                  </a:lnTo>
                  <a:cubicBezTo>
                    <a:pt x="3687" y="4789"/>
                    <a:pt x="3372" y="5104"/>
                    <a:pt x="3372" y="5513"/>
                  </a:cubicBezTo>
                  <a:cubicBezTo>
                    <a:pt x="3372" y="5891"/>
                    <a:pt x="3687" y="6206"/>
                    <a:pt x="4096" y="6206"/>
                  </a:cubicBezTo>
                  <a:cubicBezTo>
                    <a:pt x="4285" y="6206"/>
                    <a:pt x="4443" y="6364"/>
                    <a:pt x="4443" y="6553"/>
                  </a:cubicBezTo>
                  <a:cubicBezTo>
                    <a:pt x="4443" y="6774"/>
                    <a:pt x="4285" y="6931"/>
                    <a:pt x="4096" y="6931"/>
                  </a:cubicBezTo>
                  <a:cubicBezTo>
                    <a:pt x="3340" y="6931"/>
                    <a:pt x="2710" y="6301"/>
                    <a:pt x="2710" y="5545"/>
                  </a:cubicBezTo>
                  <a:cubicBezTo>
                    <a:pt x="2710" y="5387"/>
                    <a:pt x="2742" y="5261"/>
                    <a:pt x="2805" y="5135"/>
                  </a:cubicBezTo>
                  <a:cubicBezTo>
                    <a:pt x="2521" y="4883"/>
                    <a:pt x="2363" y="4568"/>
                    <a:pt x="2363" y="4159"/>
                  </a:cubicBezTo>
                  <a:cubicBezTo>
                    <a:pt x="2363" y="4001"/>
                    <a:pt x="2395" y="3875"/>
                    <a:pt x="2426" y="3781"/>
                  </a:cubicBezTo>
                  <a:cubicBezTo>
                    <a:pt x="2174" y="3497"/>
                    <a:pt x="2017" y="3182"/>
                    <a:pt x="2017" y="2772"/>
                  </a:cubicBezTo>
                  <a:cubicBezTo>
                    <a:pt x="2080" y="2048"/>
                    <a:pt x="2710" y="1449"/>
                    <a:pt x="3466" y="1449"/>
                  </a:cubicBezTo>
                  <a:lnTo>
                    <a:pt x="4915" y="1449"/>
                  </a:lnTo>
                  <a:cubicBezTo>
                    <a:pt x="5073" y="1040"/>
                    <a:pt x="5419" y="725"/>
                    <a:pt x="5892" y="725"/>
                  </a:cubicBezTo>
                  <a:close/>
                  <a:moveTo>
                    <a:pt x="1009" y="0"/>
                  </a:moveTo>
                  <a:cubicBezTo>
                    <a:pt x="473" y="32"/>
                    <a:pt x="1" y="504"/>
                    <a:pt x="1" y="1040"/>
                  </a:cubicBezTo>
                  <a:lnTo>
                    <a:pt x="1" y="10838"/>
                  </a:lnTo>
                  <a:cubicBezTo>
                    <a:pt x="1" y="11405"/>
                    <a:pt x="473" y="11846"/>
                    <a:pt x="1009" y="11846"/>
                  </a:cubicBezTo>
                  <a:lnTo>
                    <a:pt x="10807" y="11846"/>
                  </a:lnTo>
                  <a:cubicBezTo>
                    <a:pt x="11374" y="11846"/>
                    <a:pt x="11815" y="11373"/>
                    <a:pt x="11815" y="10775"/>
                  </a:cubicBezTo>
                  <a:lnTo>
                    <a:pt x="11815" y="1071"/>
                  </a:lnTo>
                  <a:cubicBezTo>
                    <a:pt x="11815" y="504"/>
                    <a:pt x="11342" y="32"/>
                    <a:pt x="10807" y="32"/>
                  </a:cubicBezTo>
                  <a:lnTo>
                    <a:pt x="100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45"/>
            <p:cNvSpPr/>
            <p:nvPr/>
          </p:nvSpPr>
          <p:spPr>
            <a:xfrm>
              <a:off x="-23070825" y="3975525"/>
              <a:ext cx="43325" cy="26800"/>
            </a:xfrm>
            <a:custGeom>
              <a:avLst/>
              <a:gdLst/>
              <a:ahLst/>
              <a:cxnLst/>
              <a:rect l="l" t="t" r="r" b="b"/>
              <a:pathLst>
                <a:path w="1733" h="1072" extrusionOk="0">
                  <a:moveTo>
                    <a:pt x="0" y="0"/>
                  </a:moveTo>
                  <a:lnTo>
                    <a:pt x="0" y="725"/>
                  </a:lnTo>
                  <a:lnTo>
                    <a:pt x="725" y="725"/>
                  </a:lnTo>
                  <a:cubicBezTo>
                    <a:pt x="748" y="722"/>
                    <a:pt x="772" y="721"/>
                    <a:pt x="795" y="721"/>
                  </a:cubicBezTo>
                  <a:cubicBezTo>
                    <a:pt x="1086" y="721"/>
                    <a:pt x="1374" y="896"/>
                    <a:pt x="1607" y="1071"/>
                  </a:cubicBezTo>
                  <a:cubicBezTo>
                    <a:pt x="1701" y="945"/>
                    <a:pt x="1733" y="819"/>
                    <a:pt x="1733" y="725"/>
                  </a:cubicBezTo>
                  <a:cubicBezTo>
                    <a:pt x="1733" y="315"/>
                    <a:pt x="1418" y="0"/>
                    <a:pt x="10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45"/>
            <p:cNvSpPr/>
            <p:nvPr/>
          </p:nvSpPr>
          <p:spPr>
            <a:xfrm>
              <a:off x="-23158250" y="4097600"/>
              <a:ext cx="121300" cy="52000"/>
            </a:xfrm>
            <a:custGeom>
              <a:avLst/>
              <a:gdLst/>
              <a:ahLst/>
              <a:cxnLst/>
              <a:rect l="l" t="t" r="r" b="b"/>
              <a:pathLst>
                <a:path w="4852" h="2080" extrusionOk="0">
                  <a:moveTo>
                    <a:pt x="315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67"/>
                    <a:pt x="158" y="662"/>
                    <a:pt x="284" y="693"/>
                  </a:cubicBezTo>
                  <a:cubicBezTo>
                    <a:pt x="1008" y="914"/>
                    <a:pt x="1701" y="1355"/>
                    <a:pt x="2174" y="1922"/>
                  </a:cubicBezTo>
                  <a:cubicBezTo>
                    <a:pt x="2205" y="2017"/>
                    <a:pt x="2269" y="2080"/>
                    <a:pt x="2426" y="2080"/>
                  </a:cubicBezTo>
                  <a:cubicBezTo>
                    <a:pt x="2584" y="2080"/>
                    <a:pt x="2678" y="2017"/>
                    <a:pt x="2710" y="1922"/>
                  </a:cubicBezTo>
                  <a:cubicBezTo>
                    <a:pt x="3151" y="1355"/>
                    <a:pt x="3812" y="882"/>
                    <a:pt x="4568" y="662"/>
                  </a:cubicBezTo>
                  <a:cubicBezTo>
                    <a:pt x="4726" y="630"/>
                    <a:pt x="4852" y="504"/>
                    <a:pt x="4852" y="347"/>
                  </a:cubicBezTo>
                  <a:cubicBezTo>
                    <a:pt x="4852" y="158"/>
                    <a:pt x="4694" y="0"/>
                    <a:pt x="4474" y="0"/>
                  </a:cubicBezTo>
                  <a:lnTo>
                    <a:pt x="3371" y="0"/>
                  </a:lnTo>
                  <a:cubicBezTo>
                    <a:pt x="3214" y="410"/>
                    <a:pt x="2867" y="725"/>
                    <a:pt x="2395" y="725"/>
                  </a:cubicBezTo>
                  <a:cubicBezTo>
                    <a:pt x="1922" y="725"/>
                    <a:pt x="1575" y="441"/>
                    <a:pt x="14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45"/>
            <p:cNvSpPr/>
            <p:nvPr/>
          </p:nvSpPr>
          <p:spPr>
            <a:xfrm>
              <a:off x="-23176375" y="3940850"/>
              <a:ext cx="52800" cy="26825"/>
            </a:xfrm>
            <a:custGeom>
              <a:avLst/>
              <a:gdLst/>
              <a:ahLst/>
              <a:cxnLst/>
              <a:rect l="l" t="t" r="r" b="b"/>
              <a:pathLst>
                <a:path w="2112" h="1073" extrusionOk="0">
                  <a:moveTo>
                    <a:pt x="725" y="1"/>
                  </a:moveTo>
                  <a:cubicBezTo>
                    <a:pt x="316" y="1"/>
                    <a:pt x="1" y="316"/>
                    <a:pt x="1" y="725"/>
                  </a:cubicBezTo>
                  <a:cubicBezTo>
                    <a:pt x="1" y="851"/>
                    <a:pt x="64" y="978"/>
                    <a:pt x="127" y="1072"/>
                  </a:cubicBezTo>
                  <a:cubicBezTo>
                    <a:pt x="410" y="883"/>
                    <a:pt x="725" y="725"/>
                    <a:pt x="1072" y="725"/>
                  </a:cubicBezTo>
                  <a:lnTo>
                    <a:pt x="2111" y="725"/>
                  </a:lnTo>
                  <a:lnTo>
                    <a:pt x="21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45"/>
            <p:cNvSpPr/>
            <p:nvPr/>
          </p:nvSpPr>
          <p:spPr>
            <a:xfrm>
              <a:off x="-23166125" y="3976300"/>
              <a:ext cx="44125" cy="26800"/>
            </a:xfrm>
            <a:custGeom>
              <a:avLst/>
              <a:gdLst/>
              <a:ahLst/>
              <a:cxnLst/>
              <a:rect l="l" t="t" r="r" b="b"/>
              <a:pathLst>
                <a:path w="1765" h="1072" extrusionOk="0">
                  <a:moveTo>
                    <a:pt x="693" y="1"/>
                  </a:moveTo>
                  <a:cubicBezTo>
                    <a:pt x="315" y="1"/>
                    <a:pt x="0" y="316"/>
                    <a:pt x="0" y="725"/>
                  </a:cubicBezTo>
                  <a:cubicBezTo>
                    <a:pt x="0" y="851"/>
                    <a:pt x="32" y="1009"/>
                    <a:pt x="126" y="1072"/>
                  </a:cubicBezTo>
                  <a:cubicBezTo>
                    <a:pt x="347" y="820"/>
                    <a:pt x="693" y="725"/>
                    <a:pt x="1071" y="725"/>
                  </a:cubicBezTo>
                  <a:lnTo>
                    <a:pt x="1764" y="725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6365;p73">
            <a:extLst>
              <a:ext uri="{FF2B5EF4-FFF2-40B4-BE49-F238E27FC236}">
                <a16:creationId xmlns:a16="http://schemas.microsoft.com/office/drawing/2014/main" id="{FCFEB2DB-7712-4EAF-E132-E3F75E77233E}"/>
              </a:ext>
            </a:extLst>
          </p:cNvPr>
          <p:cNvGrpSpPr/>
          <p:nvPr/>
        </p:nvGrpSpPr>
        <p:grpSpPr>
          <a:xfrm>
            <a:off x="4358022" y="1227647"/>
            <a:ext cx="437882" cy="438854"/>
            <a:chOff x="-23962425" y="3519475"/>
            <a:chExt cx="264675" cy="295400"/>
          </a:xfrm>
          <a:solidFill>
            <a:schemeClr val="tx1"/>
          </a:solidFill>
        </p:grpSpPr>
        <p:sp>
          <p:nvSpPr>
            <p:cNvPr id="19" name="Google Shape;6366;p73">
              <a:extLst>
                <a:ext uri="{FF2B5EF4-FFF2-40B4-BE49-F238E27FC236}">
                  <a16:creationId xmlns:a16="http://schemas.microsoft.com/office/drawing/2014/main" id="{FA72AD03-2F42-811F-E5B3-7B1A82DE0629}"/>
                </a:ext>
              </a:extLst>
            </p:cNvPr>
            <p:cNvSpPr/>
            <p:nvPr/>
          </p:nvSpPr>
          <p:spPr>
            <a:xfrm>
              <a:off x="-23961625" y="3580925"/>
              <a:ext cx="263875" cy="233950"/>
            </a:xfrm>
            <a:custGeom>
              <a:avLst/>
              <a:gdLst/>
              <a:ahLst/>
              <a:cxnLst/>
              <a:rect l="l" t="t" r="r" b="b"/>
              <a:pathLst>
                <a:path w="10555" h="9358" extrusionOk="0">
                  <a:moveTo>
                    <a:pt x="1701" y="3119"/>
                  </a:moveTo>
                  <a:cubicBezTo>
                    <a:pt x="1890" y="3119"/>
                    <a:pt x="2048" y="3277"/>
                    <a:pt x="2048" y="3466"/>
                  </a:cubicBezTo>
                  <a:lnTo>
                    <a:pt x="2048" y="4159"/>
                  </a:lnTo>
                  <a:cubicBezTo>
                    <a:pt x="2048" y="4379"/>
                    <a:pt x="2205" y="4537"/>
                    <a:pt x="2394" y="4537"/>
                  </a:cubicBezTo>
                  <a:lnTo>
                    <a:pt x="3119" y="4537"/>
                  </a:lnTo>
                  <a:cubicBezTo>
                    <a:pt x="3308" y="4537"/>
                    <a:pt x="3466" y="4663"/>
                    <a:pt x="3466" y="4883"/>
                  </a:cubicBezTo>
                  <a:cubicBezTo>
                    <a:pt x="3466" y="5072"/>
                    <a:pt x="3308" y="5230"/>
                    <a:pt x="3119" y="5230"/>
                  </a:cubicBezTo>
                  <a:lnTo>
                    <a:pt x="2394" y="5230"/>
                  </a:lnTo>
                  <a:cubicBezTo>
                    <a:pt x="1796" y="5198"/>
                    <a:pt x="1323" y="4726"/>
                    <a:pt x="1323" y="4159"/>
                  </a:cubicBezTo>
                  <a:lnTo>
                    <a:pt x="1323" y="3466"/>
                  </a:lnTo>
                  <a:cubicBezTo>
                    <a:pt x="1323" y="3277"/>
                    <a:pt x="1512" y="3119"/>
                    <a:pt x="1701" y="3119"/>
                  </a:cubicBezTo>
                  <a:close/>
                  <a:moveTo>
                    <a:pt x="3781" y="6585"/>
                  </a:moveTo>
                  <a:lnTo>
                    <a:pt x="3781" y="6931"/>
                  </a:lnTo>
                  <a:cubicBezTo>
                    <a:pt x="3781" y="7120"/>
                    <a:pt x="3623" y="7278"/>
                    <a:pt x="3434" y="7278"/>
                  </a:cubicBezTo>
                  <a:cubicBezTo>
                    <a:pt x="3214" y="7278"/>
                    <a:pt x="3056" y="7120"/>
                    <a:pt x="3056" y="6931"/>
                  </a:cubicBezTo>
                  <a:lnTo>
                    <a:pt x="3056" y="6585"/>
                  </a:lnTo>
                  <a:close/>
                  <a:moveTo>
                    <a:pt x="6900" y="0"/>
                  </a:moveTo>
                  <a:cubicBezTo>
                    <a:pt x="5986" y="0"/>
                    <a:pt x="5293" y="693"/>
                    <a:pt x="5293" y="1607"/>
                  </a:cubicBezTo>
                  <a:cubicBezTo>
                    <a:pt x="5293" y="2363"/>
                    <a:pt x="5765" y="2741"/>
                    <a:pt x="6238" y="3182"/>
                  </a:cubicBezTo>
                  <a:lnTo>
                    <a:pt x="7561" y="4379"/>
                  </a:lnTo>
                  <a:lnTo>
                    <a:pt x="7561" y="7624"/>
                  </a:lnTo>
                  <a:cubicBezTo>
                    <a:pt x="7561" y="8223"/>
                    <a:pt x="7089" y="8664"/>
                    <a:pt x="6553" y="8664"/>
                  </a:cubicBezTo>
                  <a:lnTo>
                    <a:pt x="4820" y="8664"/>
                  </a:lnTo>
                  <a:cubicBezTo>
                    <a:pt x="4348" y="8664"/>
                    <a:pt x="3938" y="8349"/>
                    <a:pt x="3812" y="7876"/>
                  </a:cubicBezTo>
                  <a:cubicBezTo>
                    <a:pt x="4222" y="7719"/>
                    <a:pt x="4505" y="7372"/>
                    <a:pt x="4505" y="6931"/>
                  </a:cubicBezTo>
                  <a:lnTo>
                    <a:pt x="4505" y="6585"/>
                  </a:lnTo>
                  <a:lnTo>
                    <a:pt x="5198" y="6585"/>
                  </a:lnTo>
                  <a:cubicBezTo>
                    <a:pt x="6144" y="6585"/>
                    <a:pt x="6931" y="5797"/>
                    <a:pt x="6931" y="4852"/>
                  </a:cubicBezTo>
                  <a:lnTo>
                    <a:pt x="6931" y="4631"/>
                  </a:lnTo>
                  <a:lnTo>
                    <a:pt x="5829" y="3686"/>
                  </a:lnTo>
                  <a:cubicBezTo>
                    <a:pt x="5671" y="3529"/>
                    <a:pt x="5482" y="3371"/>
                    <a:pt x="5293" y="3182"/>
                  </a:cubicBezTo>
                  <a:cubicBezTo>
                    <a:pt x="4568" y="3151"/>
                    <a:pt x="3875" y="2899"/>
                    <a:pt x="3182" y="2332"/>
                  </a:cubicBezTo>
                  <a:cubicBezTo>
                    <a:pt x="2720" y="1911"/>
                    <a:pt x="1880" y="1701"/>
                    <a:pt x="1091" y="1701"/>
                  </a:cubicBezTo>
                  <a:cubicBezTo>
                    <a:pt x="697" y="1701"/>
                    <a:pt x="315" y="1754"/>
                    <a:pt x="0" y="1859"/>
                  </a:cubicBezTo>
                  <a:lnTo>
                    <a:pt x="0" y="4883"/>
                  </a:lnTo>
                  <a:cubicBezTo>
                    <a:pt x="0" y="5829"/>
                    <a:pt x="788" y="6616"/>
                    <a:pt x="1733" y="6616"/>
                  </a:cubicBezTo>
                  <a:lnTo>
                    <a:pt x="2457" y="6616"/>
                  </a:lnTo>
                  <a:lnTo>
                    <a:pt x="2457" y="6963"/>
                  </a:lnTo>
                  <a:cubicBezTo>
                    <a:pt x="2394" y="7404"/>
                    <a:pt x="2678" y="7782"/>
                    <a:pt x="3119" y="7908"/>
                  </a:cubicBezTo>
                  <a:cubicBezTo>
                    <a:pt x="3277" y="8727"/>
                    <a:pt x="3970" y="9357"/>
                    <a:pt x="4820" y="9357"/>
                  </a:cubicBezTo>
                  <a:lnTo>
                    <a:pt x="6553" y="9357"/>
                  </a:lnTo>
                  <a:cubicBezTo>
                    <a:pt x="7498" y="9357"/>
                    <a:pt x="8286" y="8569"/>
                    <a:pt x="8286" y="7624"/>
                  </a:cubicBezTo>
                  <a:lnTo>
                    <a:pt x="8286" y="4379"/>
                  </a:lnTo>
                  <a:cubicBezTo>
                    <a:pt x="9294" y="3497"/>
                    <a:pt x="9546" y="3277"/>
                    <a:pt x="9546" y="3277"/>
                  </a:cubicBezTo>
                  <a:cubicBezTo>
                    <a:pt x="9987" y="2867"/>
                    <a:pt x="10554" y="2395"/>
                    <a:pt x="10554" y="1607"/>
                  </a:cubicBezTo>
                  <a:cubicBezTo>
                    <a:pt x="10554" y="693"/>
                    <a:pt x="9830" y="0"/>
                    <a:pt x="8948" y="0"/>
                  </a:cubicBezTo>
                  <a:cubicBezTo>
                    <a:pt x="8538" y="0"/>
                    <a:pt x="8191" y="126"/>
                    <a:pt x="7908" y="347"/>
                  </a:cubicBezTo>
                  <a:cubicBezTo>
                    <a:pt x="7656" y="95"/>
                    <a:pt x="7278" y="0"/>
                    <a:pt x="690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367;p73">
              <a:extLst>
                <a:ext uri="{FF2B5EF4-FFF2-40B4-BE49-F238E27FC236}">
                  <a16:creationId xmlns:a16="http://schemas.microsoft.com/office/drawing/2014/main" id="{EE74B07E-BFDE-57D6-701F-76D536074384}"/>
                </a:ext>
              </a:extLst>
            </p:cNvPr>
            <p:cNvSpPr/>
            <p:nvPr/>
          </p:nvSpPr>
          <p:spPr>
            <a:xfrm>
              <a:off x="-23962425" y="3519475"/>
              <a:ext cx="158350" cy="122125"/>
            </a:xfrm>
            <a:custGeom>
              <a:avLst/>
              <a:gdLst/>
              <a:ahLst/>
              <a:cxnLst/>
              <a:rect l="l" t="t" r="r" b="b"/>
              <a:pathLst>
                <a:path w="6334" h="4885" extrusionOk="0">
                  <a:moveTo>
                    <a:pt x="3844" y="631"/>
                  </a:moveTo>
                  <a:cubicBezTo>
                    <a:pt x="4065" y="631"/>
                    <a:pt x="4222" y="788"/>
                    <a:pt x="4222" y="1009"/>
                  </a:cubicBezTo>
                  <a:lnTo>
                    <a:pt x="4222" y="1387"/>
                  </a:lnTo>
                  <a:lnTo>
                    <a:pt x="2773" y="1387"/>
                  </a:lnTo>
                  <a:lnTo>
                    <a:pt x="2773" y="1009"/>
                  </a:lnTo>
                  <a:cubicBezTo>
                    <a:pt x="2773" y="788"/>
                    <a:pt x="2931" y="631"/>
                    <a:pt x="3151" y="631"/>
                  </a:cubicBezTo>
                  <a:close/>
                  <a:moveTo>
                    <a:pt x="3088" y="1"/>
                  </a:moveTo>
                  <a:cubicBezTo>
                    <a:pt x="2521" y="1"/>
                    <a:pt x="2080" y="473"/>
                    <a:pt x="2080" y="1040"/>
                  </a:cubicBezTo>
                  <a:lnTo>
                    <a:pt x="2080" y="1419"/>
                  </a:lnTo>
                  <a:lnTo>
                    <a:pt x="1733" y="1419"/>
                  </a:lnTo>
                  <a:cubicBezTo>
                    <a:pt x="788" y="1419"/>
                    <a:pt x="1" y="2206"/>
                    <a:pt x="1" y="3151"/>
                  </a:cubicBezTo>
                  <a:lnTo>
                    <a:pt x="1" y="3592"/>
                  </a:lnTo>
                  <a:cubicBezTo>
                    <a:pt x="332" y="3503"/>
                    <a:pt x="705" y="3459"/>
                    <a:pt x="1087" y="3459"/>
                  </a:cubicBezTo>
                  <a:cubicBezTo>
                    <a:pt x="2048" y="3459"/>
                    <a:pt x="3069" y="3736"/>
                    <a:pt x="3655" y="4254"/>
                  </a:cubicBezTo>
                  <a:cubicBezTo>
                    <a:pt x="4002" y="4569"/>
                    <a:pt x="4411" y="4758"/>
                    <a:pt x="4789" y="4884"/>
                  </a:cubicBezTo>
                  <a:cubicBezTo>
                    <a:pt x="4726" y="4664"/>
                    <a:pt x="4632" y="4380"/>
                    <a:pt x="4632" y="4096"/>
                  </a:cubicBezTo>
                  <a:cubicBezTo>
                    <a:pt x="4632" y="2994"/>
                    <a:pt x="5356" y="2112"/>
                    <a:pt x="6333" y="1860"/>
                  </a:cubicBezTo>
                  <a:cubicBezTo>
                    <a:pt x="6018" y="1576"/>
                    <a:pt x="5608" y="1419"/>
                    <a:pt x="5199" y="1419"/>
                  </a:cubicBezTo>
                  <a:lnTo>
                    <a:pt x="4821" y="1419"/>
                  </a:lnTo>
                  <a:lnTo>
                    <a:pt x="4821" y="1040"/>
                  </a:lnTo>
                  <a:cubicBezTo>
                    <a:pt x="4821" y="442"/>
                    <a:pt x="4348" y="1"/>
                    <a:pt x="38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6324;p73">
            <a:extLst>
              <a:ext uri="{FF2B5EF4-FFF2-40B4-BE49-F238E27FC236}">
                <a16:creationId xmlns:a16="http://schemas.microsoft.com/office/drawing/2014/main" id="{E676D058-6C15-2646-39AC-AE95F8C2973E}"/>
              </a:ext>
            </a:extLst>
          </p:cNvPr>
          <p:cNvGrpSpPr/>
          <p:nvPr/>
        </p:nvGrpSpPr>
        <p:grpSpPr>
          <a:xfrm>
            <a:off x="7007788" y="1222894"/>
            <a:ext cx="466923" cy="448359"/>
            <a:chOff x="-24353075" y="3891250"/>
            <a:chExt cx="293800" cy="292225"/>
          </a:xfrm>
          <a:solidFill>
            <a:schemeClr val="tx1"/>
          </a:solidFill>
        </p:grpSpPr>
        <p:sp>
          <p:nvSpPr>
            <p:cNvPr id="22" name="Google Shape;6325;p73">
              <a:extLst>
                <a:ext uri="{FF2B5EF4-FFF2-40B4-BE49-F238E27FC236}">
                  <a16:creationId xmlns:a16="http://schemas.microsoft.com/office/drawing/2014/main" id="{C304D949-9292-3B18-191C-62824113F8F7}"/>
                </a:ext>
              </a:extLst>
            </p:cNvPr>
            <p:cNvSpPr/>
            <p:nvPr/>
          </p:nvSpPr>
          <p:spPr>
            <a:xfrm>
              <a:off x="-24251475" y="4012525"/>
              <a:ext cx="88225" cy="65400"/>
            </a:xfrm>
            <a:custGeom>
              <a:avLst/>
              <a:gdLst/>
              <a:ahLst/>
              <a:cxnLst/>
              <a:rect l="l" t="t" r="r" b="b"/>
              <a:pathLst>
                <a:path w="3529" h="2616" extrusionOk="0">
                  <a:moveTo>
                    <a:pt x="725" y="1"/>
                  </a:moveTo>
                  <a:cubicBezTo>
                    <a:pt x="315" y="1"/>
                    <a:pt x="0" y="347"/>
                    <a:pt x="0" y="725"/>
                  </a:cubicBezTo>
                  <a:cubicBezTo>
                    <a:pt x="0" y="1356"/>
                    <a:pt x="1040" y="2049"/>
                    <a:pt x="1733" y="2616"/>
                  </a:cubicBezTo>
                  <a:cubicBezTo>
                    <a:pt x="2458" y="2017"/>
                    <a:pt x="3466" y="1356"/>
                    <a:pt x="3466" y="725"/>
                  </a:cubicBezTo>
                  <a:cubicBezTo>
                    <a:pt x="3529" y="410"/>
                    <a:pt x="3277" y="1"/>
                    <a:pt x="2804" y="1"/>
                  </a:cubicBezTo>
                  <a:cubicBezTo>
                    <a:pt x="2300" y="1"/>
                    <a:pt x="2111" y="599"/>
                    <a:pt x="2111" y="599"/>
                  </a:cubicBezTo>
                  <a:cubicBezTo>
                    <a:pt x="2063" y="745"/>
                    <a:pt x="1906" y="824"/>
                    <a:pt x="1753" y="824"/>
                  </a:cubicBezTo>
                  <a:cubicBezTo>
                    <a:pt x="1607" y="824"/>
                    <a:pt x="1464" y="753"/>
                    <a:pt x="1418" y="599"/>
                  </a:cubicBezTo>
                  <a:cubicBezTo>
                    <a:pt x="1418" y="568"/>
                    <a:pt x="1229" y="1"/>
                    <a:pt x="7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326;p73">
              <a:extLst>
                <a:ext uri="{FF2B5EF4-FFF2-40B4-BE49-F238E27FC236}">
                  <a16:creationId xmlns:a16="http://schemas.microsoft.com/office/drawing/2014/main" id="{7B2CAB8D-21E3-4495-507E-68A03B34196F}"/>
                </a:ext>
              </a:extLst>
            </p:cNvPr>
            <p:cNvSpPr/>
            <p:nvPr/>
          </p:nvSpPr>
          <p:spPr>
            <a:xfrm>
              <a:off x="-24353075" y="3891250"/>
              <a:ext cx="293800" cy="292225"/>
            </a:xfrm>
            <a:custGeom>
              <a:avLst/>
              <a:gdLst/>
              <a:ahLst/>
              <a:cxnLst/>
              <a:rect l="l" t="t" r="r" b="b"/>
              <a:pathLst>
                <a:path w="11752" h="11689" extrusionOk="0">
                  <a:moveTo>
                    <a:pt x="6837" y="4159"/>
                  </a:moveTo>
                  <a:cubicBezTo>
                    <a:pt x="7624" y="4159"/>
                    <a:pt x="8223" y="4789"/>
                    <a:pt x="8223" y="5576"/>
                  </a:cubicBezTo>
                  <a:cubicBezTo>
                    <a:pt x="8254" y="6616"/>
                    <a:pt x="7309" y="7183"/>
                    <a:pt x="6049" y="8223"/>
                  </a:cubicBezTo>
                  <a:cubicBezTo>
                    <a:pt x="5986" y="8286"/>
                    <a:pt x="5907" y="8317"/>
                    <a:pt x="5829" y="8317"/>
                  </a:cubicBezTo>
                  <a:cubicBezTo>
                    <a:pt x="5750" y="8317"/>
                    <a:pt x="5671" y="8286"/>
                    <a:pt x="5608" y="8223"/>
                  </a:cubicBezTo>
                  <a:cubicBezTo>
                    <a:pt x="4348" y="7183"/>
                    <a:pt x="3403" y="6585"/>
                    <a:pt x="3403" y="5576"/>
                  </a:cubicBezTo>
                  <a:cubicBezTo>
                    <a:pt x="3403" y="4789"/>
                    <a:pt x="4033" y="4159"/>
                    <a:pt x="4789" y="4159"/>
                  </a:cubicBezTo>
                  <a:cubicBezTo>
                    <a:pt x="5293" y="4159"/>
                    <a:pt x="5608" y="4411"/>
                    <a:pt x="5797" y="4663"/>
                  </a:cubicBezTo>
                  <a:cubicBezTo>
                    <a:pt x="6018" y="4411"/>
                    <a:pt x="6364" y="4159"/>
                    <a:pt x="6837" y="4159"/>
                  </a:cubicBezTo>
                  <a:close/>
                  <a:moveTo>
                    <a:pt x="4474" y="0"/>
                  </a:moveTo>
                  <a:cubicBezTo>
                    <a:pt x="3875" y="0"/>
                    <a:pt x="3466" y="473"/>
                    <a:pt x="3466" y="1008"/>
                  </a:cubicBezTo>
                  <a:lnTo>
                    <a:pt x="3466" y="3466"/>
                  </a:lnTo>
                  <a:lnTo>
                    <a:pt x="1008" y="3466"/>
                  </a:lnTo>
                  <a:cubicBezTo>
                    <a:pt x="410" y="3466"/>
                    <a:pt x="0" y="3938"/>
                    <a:pt x="0" y="4474"/>
                  </a:cubicBezTo>
                  <a:lnTo>
                    <a:pt x="0" y="7246"/>
                  </a:lnTo>
                  <a:cubicBezTo>
                    <a:pt x="0" y="7813"/>
                    <a:pt x="473" y="8254"/>
                    <a:pt x="1008" y="8254"/>
                  </a:cubicBezTo>
                  <a:lnTo>
                    <a:pt x="3466" y="8254"/>
                  </a:lnTo>
                  <a:lnTo>
                    <a:pt x="3466" y="10649"/>
                  </a:lnTo>
                  <a:cubicBezTo>
                    <a:pt x="3466" y="11247"/>
                    <a:pt x="3938" y="11688"/>
                    <a:pt x="4474" y="11688"/>
                  </a:cubicBezTo>
                  <a:lnTo>
                    <a:pt x="7246" y="11688"/>
                  </a:lnTo>
                  <a:cubicBezTo>
                    <a:pt x="7813" y="11688"/>
                    <a:pt x="8254" y="11216"/>
                    <a:pt x="8254" y="10649"/>
                  </a:cubicBezTo>
                  <a:lnTo>
                    <a:pt x="8254" y="8254"/>
                  </a:lnTo>
                  <a:lnTo>
                    <a:pt x="10680" y="8254"/>
                  </a:lnTo>
                  <a:cubicBezTo>
                    <a:pt x="11279" y="8254"/>
                    <a:pt x="11720" y="7782"/>
                    <a:pt x="11720" y="7246"/>
                  </a:cubicBezTo>
                  <a:lnTo>
                    <a:pt x="11720" y="4474"/>
                  </a:lnTo>
                  <a:cubicBezTo>
                    <a:pt x="11751" y="3938"/>
                    <a:pt x="11279" y="3466"/>
                    <a:pt x="10680" y="3466"/>
                  </a:cubicBezTo>
                  <a:lnTo>
                    <a:pt x="8254" y="3466"/>
                  </a:lnTo>
                  <a:lnTo>
                    <a:pt x="8254" y="1008"/>
                  </a:lnTo>
                  <a:cubicBezTo>
                    <a:pt x="8254" y="410"/>
                    <a:pt x="7782" y="0"/>
                    <a:pt x="724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Aquatic and Physical Therapy Center by Slidesgo">
  <a:themeElements>
    <a:clrScheme name="Simple Light">
      <a:dk1>
        <a:srgbClr val="681A1A"/>
      </a:dk1>
      <a:lt1>
        <a:srgbClr val="FFFFFF"/>
      </a:lt1>
      <a:dk2>
        <a:srgbClr val="892828"/>
      </a:dk2>
      <a:lt2>
        <a:srgbClr val="DD8080"/>
      </a:lt2>
      <a:accent1>
        <a:srgbClr val="892828"/>
      </a:accent1>
      <a:accent2>
        <a:srgbClr val="DF9D9D"/>
      </a:accent2>
      <a:accent3>
        <a:srgbClr val="F1E4E4"/>
      </a:accent3>
      <a:accent4>
        <a:srgbClr val="BB6666"/>
      </a:accent4>
      <a:accent5>
        <a:srgbClr val="F1E4E4"/>
      </a:accent5>
      <a:accent6>
        <a:srgbClr val="681A1A"/>
      </a:accent6>
      <a:hlink>
        <a:srgbClr val="89282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Prikaz na zaslonu (16:9)</PresentationFormat>
  <Paragraphs>59</Paragraphs>
  <Slides>12</Slides>
  <Notes>12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Josefin Sans</vt:lpstr>
      <vt:lpstr>Open Sans</vt:lpstr>
      <vt:lpstr>Arial</vt:lpstr>
      <vt:lpstr>Aquatic and Physical Therapy Center by Slidesgo</vt:lpstr>
      <vt:lpstr>Prekid trudnoće</vt:lpstr>
      <vt:lpstr>Sadržaj</vt:lpstr>
      <vt:lpstr>Što je pobačaj?</vt:lpstr>
      <vt:lpstr>Vrste pobačaja</vt:lpstr>
      <vt:lpstr>PowerPoint prezentacija</vt:lpstr>
      <vt:lpstr>Metode pobačaja</vt:lpstr>
      <vt:lpstr>PowerPoint prezentacija</vt:lpstr>
      <vt:lpstr>03</vt:lpstr>
      <vt:lpstr>PowerPoint prezentacija</vt:lpstr>
      <vt:lpstr>Pobačaji u Hrvatskoj</vt:lpstr>
      <vt:lpstr>PowerPoint prezentacija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Prekid trudnoće</dc:title>
  <dc:creator>Nastavnik</dc:creator>
  <cp:lastModifiedBy>Miljenko Šestak</cp:lastModifiedBy>
  <cp:revision>1</cp:revision>
  <dcterms:modified xsi:type="dcterms:W3CDTF">2024-01-12T16:58:46Z</dcterms:modified>
</cp:coreProperties>
</file>