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50303-37AB-7C88-8BAE-99AE9E04A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CD7BA88-BED5-9D6C-E916-48098C946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6105B8-B776-7F9A-9E2A-20DA521F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7926C55-160A-3896-BBF1-FB24BC7A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AB2157-0A58-5B9A-4C7A-77DB74F6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9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2290C5-03D6-8120-7558-187CFADF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04BA5A7-8AB3-E29F-4CB7-85698EC43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44BE50-7A85-0619-EFDD-BE74D0F6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F57EA4-9773-5EAA-6254-E078C65E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B4A384-002E-D524-EC36-0E14DAFD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0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099F345-0FE5-EBCE-5A0A-B212938EB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0E1F673-6D20-D6EF-6B8C-809223DD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1427F6-21DD-3DCA-BE8A-FD6B08BD4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C99FA2-54F8-0375-80B9-738776F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83D4A2-C501-1AE9-9B75-5F49768E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6FD4B3-D111-7A58-4688-691EAC75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769E1E-00D8-A6EE-D78F-87BB0D1D0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8D47ECB-9C63-A123-12E3-6EB1EBB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230D58-96FE-E8CB-2CFC-B74C7151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B5E9BA-E5CB-63F4-F5A5-0624F380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12CD7B-C0C2-E4BB-C434-FA4450C0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5C5F250-3F54-F124-22CF-663857A21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7A6FBA-84D7-C1A8-4BAB-46733322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579A00-D121-CB7D-CFA9-45EDA659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1FCCE5-B3D9-690A-6256-7DC4466D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2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57E0FE-4A4E-2B5C-42CC-8826248F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59D084-0265-64FD-4852-5D77D63CE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4A997AC-EDBD-7F87-29A2-19A712B4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7B08D0F-B612-CDBC-05EE-1CF6F7EC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7F7CD6A-CD40-9A14-4252-A1B1891D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04452EF-B15E-80BA-B4FE-E341D7DD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7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2E32E6-3ABA-E650-7DB8-3C217759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5562B01-13B0-902A-9942-D507FC95B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357C65F-1BA0-62FF-2930-95CBE6459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B87961B-833D-D99E-534E-9D136E856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654B244-DD5E-D450-2E38-5EBD93D1D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5499BD9-DFF9-441F-A393-DDABBB64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2885D87-F4CF-96CB-0EB5-7D340240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86ED8A6-697B-3E83-532E-F0769A91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7219D2-3E48-AB3A-07FE-3B0B1814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10E9118-A686-B495-68FC-B4E02D7E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EB40F0F-BD84-34FF-BF28-424A2EB1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1B1439E-757D-DDAA-2342-E6B17B43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9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8C64BA6-A3C7-E786-5A3D-12AF2ABD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B112BAF-F243-3764-96C8-4DAA46BA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570A62E-4913-B593-AA02-1E8234EC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3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95EB86-A6D1-A921-8D0E-DFEAA75B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9C1785-65DA-641F-7297-FE6BF3274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A5E685F-CAAD-0F86-1172-8C098E210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BA8DC6F-721C-E189-D7FB-5AEFAA19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12CFB39-D3BA-587A-0B4E-EBCB0482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AD0C9D-18DD-0434-BAA8-3CA9B0AC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908DD0-5267-B189-787F-47214763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06867AC-542C-F722-40F4-25C8B509C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36AA24A-F15B-7EB6-1418-123AFFA8D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A84C21B-6C2F-66CB-87F5-9877DBC9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0DE2543-E716-EA81-C070-EA0DBDAF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9185AFE-68A9-BE35-1C56-70657107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F1F3A66-8D9E-F98E-E504-A2E93311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20337F-6893-40DF-4B73-08DF654A5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1B5029-7C16-2EBB-2C03-07995701F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5D8F-D0C5-4A1F-AAC3-A6FFA089DC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499C37-C8D0-E650-7CCE-1432B92D7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204948B-3455-08E1-9B61-C22ACCDDB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CE1C-ED90-494B-8D74-5FE7D09C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news/world-europe-24373107" TargetMode="External"/><Relationship Id="rId2" Type="http://schemas.openxmlformats.org/officeDocument/2006/relationships/hyperlink" Target="https://www.enciklopedija.hr/natuknica.aspx?id=1867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F8AFB5-A328-EA26-C44A-0387E5254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EUTANAZIJA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34E009-FECE-8A96-75AA-7121CC14C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KARLO MARKEŠIĆ </a:t>
            </a:r>
          </a:p>
          <a:p>
            <a:r>
              <a:rPr lang="hr-HR" dirty="0"/>
              <a:t>3.A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1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7455CC-761E-D768-8F10-D7179300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Eutanazija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03D980-A1CB-759F-166F-103F1CF75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0" i="0" dirty="0">
                <a:solidFill>
                  <a:srgbClr val="212529"/>
                </a:solidFill>
                <a:effectLst/>
              </a:rPr>
              <a:t>bezbolna smrt</a:t>
            </a:r>
          </a:p>
          <a:p>
            <a:r>
              <a:rPr lang="hr-HR" sz="2400" b="0" i="0" dirty="0">
                <a:solidFill>
                  <a:srgbClr val="212529"/>
                </a:solidFill>
                <a:effectLst/>
              </a:rPr>
              <a:t>namjerno skraćivanje ljudskoga života kako bi se neizlječivom bolesniku skratile patnje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91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1029A3-479A-9FAC-F4A4-B899220D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eutanazija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50A453-01BE-92A5-D101-143F4E4990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Pasivno svjesna</a:t>
            </a:r>
          </a:p>
          <a:p>
            <a:r>
              <a:rPr lang="hr-HR" dirty="0"/>
              <a:t>Pasivno nesvjesna</a:t>
            </a:r>
            <a:endParaRPr lang="en-US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9ABB68B-26E9-AD7C-2FCB-CDB998B1D2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Aktivno svjesna</a:t>
            </a:r>
          </a:p>
          <a:p>
            <a:r>
              <a:rPr lang="hr-HR" dirty="0"/>
              <a:t>Aktivno nesvjesna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9898-E738-BC9F-F3D4-2DD8806C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Pristupi pravnih sustava problemu eutanazije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D03A2E-1FC5-48BB-7771-9E3AF79B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0" i="0" dirty="0">
                <a:solidFill>
                  <a:srgbClr val="212529"/>
                </a:solidFill>
                <a:effectLst/>
              </a:rPr>
              <a:t>(a) većina pravnih sustava ne vodi računa o posebnoj naravi eutanazije pa takvo usmrćenje kažnjava kao i bilo koje drugo ubojstvo</a:t>
            </a:r>
          </a:p>
          <a:p>
            <a:r>
              <a:rPr lang="hr-HR" sz="2400" b="0" i="0" dirty="0">
                <a:solidFill>
                  <a:srgbClr val="212529"/>
                </a:solidFill>
                <a:effectLst/>
              </a:rPr>
              <a:t>(b) neki pravni sustavi prihvaćaju eutanaziju i ne kažnjavaju onoga tko pomaže drugom umrijeti (Nizozemska, dijelovi Australije)</a:t>
            </a:r>
          </a:p>
          <a:p>
            <a:r>
              <a:rPr lang="hr-HR" sz="2400" b="0" i="0" dirty="0">
                <a:solidFill>
                  <a:srgbClr val="212529"/>
                </a:solidFill>
                <a:effectLst/>
              </a:rPr>
              <a:t>(c) neki pak pravni sustavi ubojstvo na zahtjev tretiraju kao poseban oblik ubojstva koji se blaže kažnjava (Hrvatska, Njemačka, Austrija i dr.)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73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C7C58E86-DF95-6EF3-C29A-A24C428EC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218" y="523841"/>
            <a:ext cx="6689561" cy="5122007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0F89D419-8E41-DA89-3671-76C9E08F2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21" y="6081639"/>
            <a:ext cx="11138357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3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A9B7DC-B46A-C27D-761C-D0A97FCD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Poznati primjer eutanazije</a:t>
            </a:r>
            <a:endParaRPr lang="en-US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C163927-6054-0827-071F-E4905C61F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Nathan </a:t>
            </a:r>
            <a:r>
              <a:rPr lang="hr-HR" dirty="0" err="1"/>
              <a:t>Verhelst</a:t>
            </a:r>
            <a:endParaRPr lang="hr-HR" dirty="0"/>
          </a:p>
          <a:p>
            <a:r>
              <a:rPr lang="hr-HR" dirty="0" err="1"/>
              <a:t>Transrodna</a:t>
            </a:r>
            <a:r>
              <a:rPr lang="hr-HR" dirty="0"/>
              <a:t> osoba</a:t>
            </a:r>
          </a:p>
          <a:p>
            <a:r>
              <a:rPr lang="hr-HR" dirty="0"/>
              <a:t>Mnoge operacije – psihički i fizički problemi</a:t>
            </a:r>
          </a:p>
          <a:p>
            <a:r>
              <a:rPr lang="hr-HR" dirty="0"/>
              <a:t>Eutanazija – aktivna svjesna</a:t>
            </a:r>
          </a:p>
          <a:p>
            <a:r>
              <a:rPr lang="hr-HR" dirty="0"/>
              <a:t>Belgija</a:t>
            </a:r>
            <a:endParaRPr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4BAE529-E39B-172B-A1E6-5687BFBBE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0" y="3629025"/>
            <a:ext cx="4590390" cy="303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6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A5A7AF-37FB-64CF-8360-E478FAE2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Istraživanje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D423B9-7432-4F55-13D6-3D3881A3F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Odobravate li eutanaziju?   DA(5)    NE(5)</a:t>
            </a:r>
          </a:p>
          <a:p>
            <a:r>
              <a:rPr lang="hr-HR" dirty="0"/>
              <a:t>Vrsta eutanazije koja ti se čini najispravnijom?   PASIVNO NESVJESNA(7)   AKTIVNO NESVJESNA(3)</a:t>
            </a:r>
          </a:p>
          <a:p>
            <a:r>
              <a:rPr lang="hr-HR" dirty="0"/>
              <a:t>Jesi li za ili protiv legaliziranja eutanazije u Hrvatskoj?   ZA(8)   PROTIV(2)</a:t>
            </a:r>
          </a:p>
          <a:p>
            <a:r>
              <a:rPr lang="hr-HR" dirty="0"/>
              <a:t>Koji su uvjeti za izvršavanje eutanazije?</a:t>
            </a:r>
          </a:p>
          <a:p>
            <a:r>
              <a:rPr lang="hr-HR" dirty="0"/>
              <a:t>1.) odluka osobe na kojoj se izvršava eutanazija</a:t>
            </a:r>
          </a:p>
          <a:p>
            <a:r>
              <a:rPr lang="hr-HR" dirty="0"/>
              <a:t>2.) dokument napisan za života koji objašnjava situaciju u kojoj osoba želi da se eutanazija izvrši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93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26BCB6-9B83-3256-AD22-06F65694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Mogućnost zlouporabe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E14F24-A144-E9FA-2A11-093A2E57C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8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4C99C2-2E42-E683-9660-8B23C589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96F334-CADB-E36E-90BF-D4CDF19F4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https://www.enciklopedija.hr/natuknica.aspx?id=18670</a:t>
            </a:r>
            <a:r>
              <a:rPr lang="hr-HR" dirty="0"/>
              <a:t> </a:t>
            </a:r>
          </a:p>
          <a:p>
            <a:r>
              <a:rPr lang="en-US" dirty="0">
                <a:hlinkClick r:id="rId3"/>
              </a:rPr>
              <a:t>https://www.bbc.com/news/world-europe-24373107</a:t>
            </a:r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42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238</Words>
  <Application>Microsoft Office PowerPoint</Application>
  <PresentationFormat>Široki zaslon</PresentationFormat>
  <Paragraphs>32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EUTANAZIJA</vt:lpstr>
      <vt:lpstr>Eutanazija</vt:lpstr>
      <vt:lpstr>Vrste eutanazija</vt:lpstr>
      <vt:lpstr>Pristupi pravnih sustava problemu eutanazije</vt:lpstr>
      <vt:lpstr>PowerPoint prezentacija</vt:lpstr>
      <vt:lpstr>Poznati primjer eutanazije</vt:lpstr>
      <vt:lpstr>Istraživanje</vt:lpstr>
      <vt:lpstr>Mogućnost zlouporabe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EUTANAZIJA</dc:title>
  <dc:creator>Karlo Markešić</dc:creator>
  <cp:lastModifiedBy>Miljenko Šestak</cp:lastModifiedBy>
  <cp:revision>1</cp:revision>
  <dcterms:created xsi:type="dcterms:W3CDTF">2023-12-14T21:52:52Z</dcterms:created>
  <dcterms:modified xsi:type="dcterms:W3CDTF">2023-12-15T06:22:30Z</dcterms:modified>
</cp:coreProperties>
</file>