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58" r:id="rId3"/>
    <p:sldId id="261" r:id="rId4"/>
    <p:sldId id="262" r:id="rId5"/>
    <p:sldId id="272" r:id="rId6"/>
    <p:sldId id="264" r:id="rId7"/>
    <p:sldId id="312" r:id="rId8"/>
    <p:sldId id="263" r:id="rId9"/>
    <p:sldId id="313" r:id="rId10"/>
    <p:sldId id="259" r:id="rId11"/>
    <p:sldId id="260" r:id="rId12"/>
  </p:sldIdLst>
  <p:sldSz cx="9144000" cy="5143500" type="screen16x9"/>
  <p:notesSz cx="6858000" cy="9144000"/>
  <p:embeddedFontLst>
    <p:embeddedFont>
      <p:font typeface="Montserrat" panose="00000500000000000000" pitchFamily="2" charset="-18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9656AB-97F2-4763-AE29-3588E2275455}">
  <a:tblStyle styleId="{B89656AB-97F2-4763-AE29-3588E22754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ab51b9ac8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1ab51b9ac8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1ab576f1e5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1ab576f1e5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1ab576f1e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1ab576f1e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003bd6ff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003bd6ff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1003bd6ff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1003bd6ff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1ab576f1e5c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Google Shape;686;g1ab576f1e5c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1ab576f1e5c_0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1ab576f1e5c_0_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1003bd6ff0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2" name="Google Shape;762;g1003bd6ff0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1003bd6ff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1003bd6ff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822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1ab576f1e5c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1ab576f1e5c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1ab576f1e5c_0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1ab576f1e5c_0_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94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21100" y="1228275"/>
            <a:ext cx="3852600" cy="23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21100" y="3578925"/>
            <a:ext cx="3852600" cy="33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12" name="Google Shape;12;p2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>
            <a:spLocks noGrp="1"/>
          </p:cNvSpPr>
          <p:nvPr>
            <p:ph type="title"/>
          </p:nvPr>
        </p:nvSpPr>
        <p:spPr>
          <a:xfrm flipH="1">
            <a:off x="1229123" y="2620575"/>
            <a:ext cx="31365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1229119" y="1064775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2" name="Google Shape;242;p26"/>
          <p:cNvSpPr txBox="1">
            <a:spLocks noGrp="1"/>
          </p:cNvSpPr>
          <p:nvPr>
            <p:ph type="subTitle" idx="1"/>
          </p:nvPr>
        </p:nvSpPr>
        <p:spPr>
          <a:xfrm flipH="1">
            <a:off x="1229125" y="3500774"/>
            <a:ext cx="31365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43" name="Google Shape;243;p26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244" name="Google Shape;244;p26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26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26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26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oogle Shape;288;p31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289" name="Google Shape;289;p31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0" name="Google Shape;290;p31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31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31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93" name="Google Shape;293;p31"/>
          <p:cNvSpPr/>
          <p:nvPr/>
        </p:nvSpPr>
        <p:spPr>
          <a:xfrm flipH="1">
            <a:off x="5052776" y="874750"/>
            <a:ext cx="116374" cy="115724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/>
          <p:nvPr/>
        </p:nvSpPr>
        <p:spPr>
          <a:xfrm>
            <a:off x="6418650" y="429176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5" name="Google Shape;295;p31"/>
          <p:cNvGrpSpPr/>
          <p:nvPr/>
        </p:nvGrpSpPr>
        <p:grpSpPr>
          <a:xfrm>
            <a:off x="1084450" y="4074279"/>
            <a:ext cx="4536375" cy="640084"/>
            <a:chOff x="1059875" y="3902029"/>
            <a:chExt cx="4536375" cy="640084"/>
          </a:xfrm>
        </p:grpSpPr>
        <p:sp>
          <p:nvSpPr>
            <p:cNvPr id="296" name="Google Shape;296;p31"/>
            <p:cNvSpPr/>
            <p:nvPr/>
          </p:nvSpPr>
          <p:spPr>
            <a:xfrm rot="-1068046">
              <a:off x="4242152" y="3931869"/>
              <a:ext cx="222994" cy="177345"/>
            </a:xfrm>
            <a:custGeom>
              <a:avLst/>
              <a:gdLst/>
              <a:ahLst/>
              <a:cxnLst/>
              <a:rect l="l" t="t" r="r" b="b"/>
              <a:pathLst>
                <a:path w="8920" h="7094" extrusionOk="0">
                  <a:moveTo>
                    <a:pt x="5914" y="1"/>
                  </a:moveTo>
                  <a:cubicBezTo>
                    <a:pt x="5806" y="1"/>
                    <a:pt x="5702" y="9"/>
                    <a:pt x="5604" y="27"/>
                  </a:cubicBezTo>
                  <a:cubicBezTo>
                    <a:pt x="4841" y="183"/>
                    <a:pt x="4343" y="976"/>
                    <a:pt x="3985" y="1661"/>
                  </a:cubicBezTo>
                  <a:cubicBezTo>
                    <a:pt x="3736" y="805"/>
                    <a:pt x="3020" y="167"/>
                    <a:pt x="2133" y="11"/>
                  </a:cubicBezTo>
                  <a:cubicBezTo>
                    <a:pt x="2069" y="5"/>
                    <a:pt x="2005" y="1"/>
                    <a:pt x="1942" y="1"/>
                  </a:cubicBezTo>
                  <a:cubicBezTo>
                    <a:pt x="1131" y="1"/>
                    <a:pt x="327" y="540"/>
                    <a:pt x="125" y="1319"/>
                  </a:cubicBezTo>
                  <a:cubicBezTo>
                    <a:pt x="1" y="1864"/>
                    <a:pt x="141" y="2424"/>
                    <a:pt x="327" y="2938"/>
                  </a:cubicBezTo>
                  <a:cubicBezTo>
                    <a:pt x="966" y="4619"/>
                    <a:pt x="2102" y="6066"/>
                    <a:pt x="3580" y="7093"/>
                  </a:cubicBezTo>
                  <a:cubicBezTo>
                    <a:pt x="4545" y="6611"/>
                    <a:pt x="5417" y="5988"/>
                    <a:pt x="6195" y="5241"/>
                  </a:cubicBezTo>
                  <a:cubicBezTo>
                    <a:pt x="7020" y="4385"/>
                    <a:pt x="8919" y="2408"/>
                    <a:pt x="7705" y="790"/>
                  </a:cubicBezTo>
                  <a:cubicBezTo>
                    <a:pt x="7345" y="309"/>
                    <a:pt x="6562" y="1"/>
                    <a:pt x="59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4846650" y="4139050"/>
              <a:ext cx="253575" cy="247600"/>
            </a:xfrm>
            <a:custGeom>
              <a:avLst/>
              <a:gdLst/>
              <a:ahLst/>
              <a:cxnLst/>
              <a:rect l="l" t="t" r="r" b="b"/>
              <a:pathLst>
                <a:path w="10143" h="9904" extrusionOk="0">
                  <a:moveTo>
                    <a:pt x="5199" y="0"/>
                  </a:moveTo>
                  <a:cubicBezTo>
                    <a:pt x="5074" y="0"/>
                    <a:pt x="4327" y="4421"/>
                    <a:pt x="4327" y="4421"/>
                  </a:cubicBezTo>
                  <a:cubicBezTo>
                    <a:pt x="4327" y="4421"/>
                    <a:pt x="654" y="5526"/>
                    <a:pt x="327" y="5557"/>
                  </a:cubicBezTo>
                  <a:cubicBezTo>
                    <a:pt x="0" y="5604"/>
                    <a:pt x="4265" y="5962"/>
                    <a:pt x="4265" y="5962"/>
                  </a:cubicBezTo>
                  <a:cubicBezTo>
                    <a:pt x="4265" y="5962"/>
                    <a:pt x="5043" y="9744"/>
                    <a:pt x="5401" y="9899"/>
                  </a:cubicBezTo>
                  <a:cubicBezTo>
                    <a:pt x="5408" y="9902"/>
                    <a:pt x="5415" y="9904"/>
                    <a:pt x="5422" y="9904"/>
                  </a:cubicBezTo>
                  <a:cubicBezTo>
                    <a:pt x="5787" y="9904"/>
                    <a:pt x="6491" y="6086"/>
                    <a:pt x="6491" y="6086"/>
                  </a:cubicBezTo>
                  <a:cubicBezTo>
                    <a:pt x="6491" y="6086"/>
                    <a:pt x="9370" y="5401"/>
                    <a:pt x="9775" y="5277"/>
                  </a:cubicBezTo>
                  <a:cubicBezTo>
                    <a:pt x="10142" y="5159"/>
                    <a:pt x="6750" y="4570"/>
                    <a:pt x="6238" y="4570"/>
                  </a:cubicBezTo>
                  <a:cubicBezTo>
                    <a:pt x="6208" y="4570"/>
                    <a:pt x="6188" y="4572"/>
                    <a:pt x="6179" y="4576"/>
                  </a:cubicBezTo>
                  <a:cubicBezTo>
                    <a:pt x="6178" y="4577"/>
                    <a:pt x="6176" y="4578"/>
                    <a:pt x="6174" y="4578"/>
                  </a:cubicBezTo>
                  <a:cubicBezTo>
                    <a:pt x="5995" y="4578"/>
                    <a:pt x="5322" y="0"/>
                    <a:pt x="5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2658650" y="4023353"/>
              <a:ext cx="116352" cy="115708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3465450" y="4294513"/>
              <a:ext cx="253575" cy="247600"/>
            </a:xfrm>
            <a:custGeom>
              <a:avLst/>
              <a:gdLst/>
              <a:ahLst/>
              <a:cxnLst/>
              <a:rect l="l" t="t" r="r" b="b"/>
              <a:pathLst>
                <a:path w="10143" h="9904" extrusionOk="0">
                  <a:moveTo>
                    <a:pt x="5199" y="0"/>
                  </a:moveTo>
                  <a:cubicBezTo>
                    <a:pt x="5074" y="0"/>
                    <a:pt x="4327" y="4421"/>
                    <a:pt x="4327" y="4421"/>
                  </a:cubicBezTo>
                  <a:cubicBezTo>
                    <a:pt x="4327" y="4421"/>
                    <a:pt x="654" y="5526"/>
                    <a:pt x="327" y="5557"/>
                  </a:cubicBezTo>
                  <a:cubicBezTo>
                    <a:pt x="0" y="5604"/>
                    <a:pt x="4265" y="5962"/>
                    <a:pt x="4265" y="5962"/>
                  </a:cubicBezTo>
                  <a:cubicBezTo>
                    <a:pt x="4265" y="5962"/>
                    <a:pt x="5043" y="9744"/>
                    <a:pt x="5401" y="9899"/>
                  </a:cubicBezTo>
                  <a:cubicBezTo>
                    <a:pt x="5408" y="9902"/>
                    <a:pt x="5415" y="9904"/>
                    <a:pt x="5422" y="9904"/>
                  </a:cubicBezTo>
                  <a:cubicBezTo>
                    <a:pt x="5787" y="9904"/>
                    <a:pt x="6491" y="6086"/>
                    <a:pt x="6491" y="6086"/>
                  </a:cubicBezTo>
                  <a:cubicBezTo>
                    <a:pt x="6491" y="6086"/>
                    <a:pt x="9370" y="5401"/>
                    <a:pt x="9775" y="5277"/>
                  </a:cubicBezTo>
                  <a:cubicBezTo>
                    <a:pt x="10142" y="5159"/>
                    <a:pt x="6750" y="4570"/>
                    <a:pt x="6238" y="4570"/>
                  </a:cubicBezTo>
                  <a:cubicBezTo>
                    <a:pt x="6208" y="4570"/>
                    <a:pt x="6188" y="4572"/>
                    <a:pt x="6179" y="4576"/>
                  </a:cubicBezTo>
                  <a:cubicBezTo>
                    <a:pt x="6178" y="4577"/>
                    <a:pt x="6176" y="4578"/>
                    <a:pt x="6174" y="4578"/>
                  </a:cubicBezTo>
                  <a:cubicBezTo>
                    <a:pt x="5995" y="4578"/>
                    <a:pt x="5322" y="0"/>
                    <a:pt x="5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1059875" y="3928338"/>
              <a:ext cx="58850" cy="58527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5537400" y="4389038"/>
              <a:ext cx="58850" cy="58527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1378425" y="4166938"/>
              <a:ext cx="387529" cy="308199"/>
            </a:xfrm>
            <a:custGeom>
              <a:avLst/>
              <a:gdLst/>
              <a:ahLst/>
              <a:cxnLst/>
              <a:rect l="l" t="t" r="r" b="b"/>
              <a:pathLst>
                <a:path w="8920" h="7094" extrusionOk="0">
                  <a:moveTo>
                    <a:pt x="5914" y="1"/>
                  </a:moveTo>
                  <a:cubicBezTo>
                    <a:pt x="5806" y="1"/>
                    <a:pt x="5702" y="9"/>
                    <a:pt x="5604" y="27"/>
                  </a:cubicBezTo>
                  <a:cubicBezTo>
                    <a:pt x="4841" y="183"/>
                    <a:pt x="4343" y="976"/>
                    <a:pt x="3985" y="1661"/>
                  </a:cubicBezTo>
                  <a:cubicBezTo>
                    <a:pt x="3736" y="805"/>
                    <a:pt x="3020" y="167"/>
                    <a:pt x="2133" y="11"/>
                  </a:cubicBezTo>
                  <a:cubicBezTo>
                    <a:pt x="2069" y="5"/>
                    <a:pt x="2005" y="1"/>
                    <a:pt x="1942" y="1"/>
                  </a:cubicBezTo>
                  <a:cubicBezTo>
                    <a:pt x="1131" y="1"/>
                    <a:pt x="327" y="540"/>
                    <a:pt x="125" y="1319"/>
                  </a:cubicBezTo>
                  <a:cubicBezTo>
                    <a:pt x="1" y="1864"/>
                    <a:pt x="141" y="2424"/>
                    <a:pt x="327" y="2938"/>
                  </a:cubicBezTo>
                  <a:cubicBezTo>
                    <a:pt x="966" y="4619"/>
                    <a:pt x="2102" y="6066"/>
                    <a:pt x="3580" y="7093"/>
                  </a:cubicBezTo>
                  <a:cubicBezTo>
                    <a:pt x="4545" y="6611"/>
                    <a:pt x="5417" y="5988"/>
                    <a:pt x="6195" y="5241"/>
                  </a:cubicBezTo>
                  <a:cubicBezTo>
                    <a:pt x="7020" y="4385"/>
                    <a:pt x="8919" y="2408"/>
                    <a:pt x="7705" y="790"/>
                  </a:cubicBezTo>
                  <a:cubicBezTo>
                    <a:pt x="7345" y="309"/>
                    <a:pt x="6562" y="1"/>
                    <a:pt x="59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3" name="Google Shape;303;p31"/>
          <p:cNvGrpSpPr/>
          <p:nvPr/>
        </p:nvGrpSpPr>
        <p:grpSpPr>
          <a:xfrm>
            <a:off x="1787287" y="481700"/>
            <a:ext cx="5225613" cy="393050"/>
            <a:chOff x="1787287" y="481700"/>
            <a:chExt cx="5225613" cy="393050"/>
          </a:xfrm>
        </p:grpSpPr>
        <p:sp>
          <p:nvSpPr>
            <p:cNvPr id="304" name="Google Shape;304;p31"/>
            <p:cNvSpPr/>
            <p:nvPr/>
          </p:nvSpPr>
          <p:spPr>
            <a:xfrm>
              <a:off x="5397825" y="539500"/>
              <a:ext cx="223000" cy="177350"/>
            </a:xfrm>
            <a:custGeom>
              <a:avLst/>
              <a:gdLst/>
              <a:ahLst/>
              <a:cxnLst/>
              <a:rect l="l" t="t" r="r" b="b"/>
              <a:pathLst>
                <a:path w="8920" h="7094" extrusionOk="0">
                  <a:moveTo>
                    <a:pt x="5914" y="1"/>
                  </a:moveTo>
                  <a:cubicBezTo>
                    <a:pt x="5806" y="1"/>
                    <a:pt x="5702" y="9"/>
                    <a:pt x="5604" y="27"/>
                  </a:cubicBezTo>
                  <a:cubicBezTo>
                    <a:pt x="4841" y="183"/>
                    <a:pt x="4343" y="976"/>
                    <a:pt x="3985" y="1661"/>
                  </a:cubicBezTo>
                  <a:cubicBezTo>
                    <a:pt x="3736" y="805"/>
                    <a:pt x="3020" y="167"/>
                    <a:pt x="2133" y="11"/>
                  </a:cubicBezTo>
                  <a:cubicBezTo>
                    <a:pt x="2069" y="5"/>
                    <a:pt x="2005" y="1"/>
                    <a:pt x="1942" y="1"/>
                  </a:cubicBezTo>
                  <a:cubicBezTo>
                    <a:pt x="1131" y="1"/>
                    <a:pt x="327" y="540"/>
                    <a:pt x="125" y="1319"/>
                  </a:cubicBezTo>
                  <a:cubicBezTo>
                    <a:pt x="1" y="1864"/>
                    <a:pt x="141" y="2424"/>
                    <a:pt x="327" y="2938"/>
                  </a:cubicBezTo>
                  <a:cubicBezTo>
                    <a:pt x="966" y="4619"/>
                    <a:pt x="2102" y="6066"/>
                    <a:pt x="3580" y="7093"/>
                  </a:cubicBezTo>
                  <a:cubicBezTo>
                    <a:pt x="4545" y="6611"/>
                    <a:pt x="5417" y="5988"/>
                    <a:pt x="6195" y="5241"/>
                  </a:cubicBezTo>
                  <a:cubicBezTo>
                    <a:pt x="7020" y="4385"/>
                    <a:pt x="8919" y="2408"/>
                    <a:pt x="7705" y="790"/>
                  </a:cubicBezTo>
                  <a:cubicBezTo>
                    <a:pt x="7345" y="309"/>
                    <a:pt x="6562" y="1"/>
                    <a:pt x="59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6759325" y="504375"/>
              <a:ext cx="253575" cy="247600"/>
            </a:xfrm>
            <a:custGeom>
              <a:avLst/>
              <a:gdLst/>
              <a:ahLst/>
              <a:cxnLst/>
              <a:rect l="l" t="t" r="r" b="b"/>
              <a:pathLst>
                <a:path w="10143" h="9904" extrusionOk="0">
                  <a:moveTo>
                    <a:pt x="5199" y="0"/>
                  </a:moveTo>
                  <a:cubicBezTo>
                    <a:pt x="5074" y="0"/>
                    <a:pt x="4327" y="4421"/>
                    <a:pt x="4327" y="4421"/>
                  </a:cubicBezTo>
                  <a:cubicBezTo>
                    <a:pt x="4327" y="4421"/>
                    <a:pt x="654" y="5526"/>
                    <a:pt x="327" y="5557"/>
                  </a:cubicBezTo>
                  <a:cubicBezTo>
                    <a:pt x="0" y="5604"/>
                    <a:pt x="4265" y="5962"/>
                    <a:pt x="4265" y="5962"/>
                  </a:cubicBezTo>
                  <a:cubicBezTo>
                    <a:pt x="4265" y="5962"/>
                    <a:pt x="5043" y="9744"/>
                    <a:pt x="5401" y="9899"/>
                  </a:cubicBezTo>
                  <a:cubicBezTo>
                    <a:pt x="5408" y="9902"/>
                    <a:pt x="5415" y="9904"/>
                    <a:pt x="5422" y="9904"/>
                  </a:cubicBezTo>
                  <a:cubicBezTo>
                    <a:pt x="5787" y="9904"/>
                    <a:pt x="6491" y="6086"/>
                    <a:pt x="6491" y="6086"/>
                  </a:cubicBezTo>
                  <a:cubicBezTo>
                    <a:pt x="6491" y="6086"/>
                    <a:pt x="9370" y="5401"/>
                    <a:pt x="9775" y="5277"/>
                  </a:cubicBezTo>
                  <a:cubicBezTo>
                    <a:pt x="10142" y="5159"/>
                    <a:pt x="6750" y="4570"/>
                    <a:pt x="6238" y="4570"/>
                  </a:cubicBezTo>
                  <a:cubicBezTo>
                    <a:pt x="6208" y="4570"/>
                    <a:pt x="6188" y="4572"/>
                    <a:pt x="6179" y="4576"/>
                  </a:cubicBezTo>
                  <a:cubicBezTo>
                    <a:pt x="6178" y="4577"/>
                    <a:pt x="6176" y="4578"/>
                    <a:pt x="6174" y="4578"/>
                  </a:cubicBezTo>
                  <a:cubicBezTo>
                    <a:pt x="5995" y="4578"/>
                    <a:pt x="5322" y="0"/>
                    <a:pt x="5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4262775" y="510238"/>
              <a:ext cx="58850" cy="58527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3392350" y="627150"/>
              <a:ext cx="253575" cy="247600"/>
            </a:xfrm>
            <a:custGeom>
              <a:avLst/>
              <a:gdLst/>
              <a:ahLst/>
              <a:cxnLst/>
              <a:rect l="l" t="t" r="r" b="b"/>
              <a:pathLst>
                <a:path w="10143" h="9904" extrusionOk="0">
                  <a:moveTo>
                    <a:pt x="5199" y="0"/>
                  </a:moveTo>
                  <a:cubicBezTo>
                    <a:pt x="5074" y="0"/>
                    <a:pt x="4327" y="4421"/>
                    <a:pt x="4327" y="4421"/>
                  </a:cubicBezTo>
                  <a:cubicBezTo>
                    <a:pt x="4327" y="4421"/>
                    <a:pt x="654" y="5526"/>
                    <a:pt x="327" y="5557"/>
                  </a:cubicBezTo>
                  <a:cubicBezTo>
                    <a:pt x="0" y="5604"/>
                    <a:pt x="4265" y="5962"/>
                    <a:pt x="4265" y="5962"/>
                  </a:cubicBezTo>
                  <a:cubicBezTo>
                    <a:pt x="4265" y="5962"/>
                    <a:pt x="5043" y="9744"/>
                    <a:pt x="5401" y="9899"/>
                  </a:cubicBezTo>
                  <a:cubicBezTo>
                    <a:pt x="5408" y="9902"/>
                    <a:pt x="5415" y="9904"/>
                    <a:pt x="5422" y="9904"/>
                  </a:cubicBezTo>
                  <a:cubicBezTo>
                    <a:pt x="5787" y="9904"/>
                    <a:pt x="6491" y="6086"/>
                    <a:pt x="6491" y="6086"/>
                  </a:cubicBezTo>
                  <a:cubicBezTo>
                    <a:pt x="6491" y="6086"/>
                    <a:pt x="9370" y="5401"/>
                    <a:pt x="9775" y="5277"/>
                  </a:cubicBezTo>
                  <a:cubicBezTo>
                    <a:pt x="10142" y="5159"/>
                    <a:pt x="6750" y="4570"/>
                    <a:pt x="6238" y="4570"/>
                  </a:cubicBezTo>
                  <a:cubicBezTo>
                    <a:pt x="6208" y="4570"/>
                    <a:pt x="6188" y="4572"/>
                    <a:pt x="6179" y="4576"/>
                  </a:cubicBezTo>
                  <a:cubicBezTo>
                    <a:pt x="6178" y="4577"/>
                    <a:pt x="6176" y="4578"/>
                    <a:pt x="6174" y="4578"/>
                  </a:cubicBezTo>
                  <a:cubicBezTo>
                    <a:pt x="5995" y="4578"/>
                    <a:pt x="5322" y="0"/>
                    <a:pt x="5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2658650" y="481700"/>
              <a:ext cx="223000" cy="177350"/>
            </a:xfrm>
            <a:custGeom>
              <a:avLst/>
              <a:gdLst/>
              <a:ahLst/>
              <a:cxnLst/>
              <a:rect l="l" t="t" r="r" b="b"/>
              <a:pathLst>
                <a:path w="8920" h="7094" extrusionOk="0">
                  <a:moveTo>
                    <a:pt x="5914" y="1"/>
                  </a:moveTo>
                  <a:cubicBezTo>
                    <a:pt x="5806" y="1"/>
                    <a:pt x="5702" y="9"/>
                    <a:pt x="5604" y="27"/>
                  </a:cubicBezTo>
                  <a:cubicBezTo>
                    <a:pt x="4841" y="183"/>
                    <a:pt x="4343" y="976"/>
                    <a:pt x="3985" y="1661"/>
                  </a:cubicBezTo>
                  <a:cubicBezTo>
                    <a:pt x="3736" y="805"/>
                    <a:pt x="3020" y="167"/>
                    <a:pt x="2133" y="11"/>
                  </a:cubicBezTo>
                  <a:cubicBezTo>
                    <a:pt x="2069" y="5"/>
                    <a:pt x="2005" y="1"/>
                    <a:pt x="1942" y="1"/>
                  </a:cubicBezTo>
                  <a:cubicBezTo>
                    <a:pt x="1131" y="1"/>
                    <a:pt x="327" y="540"/>
                    <a:pt x="125" y="1319"/>
                  </a:cubicBezTo>
                  <a:cubicBezTo>
                    <a:pt x="1" y="1864"/>
                    <a:pt x="141" y="2424"/>
                    <a:pt x="327" y="2938"/>
                  </a:cubicBezTo>
                  <a:cubicBezTo>
                    <a:pt x="966" y="4619"/>
                    <a:pt x="2102" y="6066"/>
                    <a:pt x="3580" y="7093"/>
                  </a:cubicBezTo>
                  <a:cubicBezTo>
                    <a:pt x="4545" y="6611"/>
                    <a:pt x="5417" y="5988"/>
                    <a:pt x="6195" y="5241"/>
                  </a:cubicBezTo>
                  <a:cubicBezTo>
                    <a:pt x="7020" y="4385"/>
                    <a:pt x="8919" y="2408"/>
                    <a:pt x="7705" y="790"/>
                  </a:cubicBezTo>
                  <a:cubicBezTo>
                    <a:pt x="7345" y="309"/>
                    <a:pt x="6562" y="1"/>
                    <a:pt x="59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1787287" y="759040"/>
              <a:ext cx="116352" cy="115708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31"/>
          <p:cNvGrpSpPr/>
          <p:nvPr/>
        </p:nvGrpSpPr>
        <p:grpSpPr>
          <a:xfrm>
            <a:off x="6477490" y="3071457"/>
            <a:ext cx="2596647" cy="1898166"/>
            <a:chOff x="5294341" y="1242803"/>
            <a:chExt cx="3458507" cy="2528191"/>
          </a:xfrm>
        </p:grpSpPr>
        <p:sp>
          <p:nvSpPr>
            <p:cNvPr id="311" name="Google Shape;311;p31"/>
            <p:cNvSpPr/>
            <p:nvPr/>
          </p:nvSpPr>
          <p:spPr>
            <a:xfrm>
              <a:off x="7725944" y="3099968"/>
              <a:ext cx="798702" cy="447052"/>
            </a:xfrm>
            <a:custGeom>
              <a:avLst/>
              <a:gdLst/>
              <a:ahLst/>
              <a:cxnLst/>
              <a:rect l="l" t="t" r="r" b="b"/>
              <a:pathLst>
                <a:path w="66104" h="37000" extrusionOk="0">
                  <a:moveTo>
                    <a:pt x="52737" y="0"/>
                  </a:moveTo>
                  <a:cubicBezTo>
                    <a:pt x="48100" y="0"/>
                    <a:pt x="43488" y="1771"/>
                    <a:pt x="39243" y="3813"/>
                  </a:cubicBezTo>
                  <a:cubicBezTo>
                    <a:pt x="24493" y="10889"/>
                    <a:pt x="8409" y="22537"/>
                    <a:pt x="0" y="36879"/>
                  </a:cubicBezTo>
                  <a:cubicBezTo>
                    <a:pt x="423" y="36961"/>
                    <a:pt x="868" y="36999"/>
                    <a:pt x="1332" y="36999"/>
                  </a:cubicBezTo>
                  <a:cubicBezTo>
                    <a:pt x="7171" y="36999"/>
                    <a:pt x="16021" y="30910"/>
                    <a:pt x="21390" y="29095"/>
                  </a:cubicBezTo>
                  <a:cubicBezTo>
                    <a:pt x="29255" y="26428"/>
                    <a:pt x="37365" y="24551"/>
                    <a:pt x="45611" y="23489"/>
                  </a:cubicBezTo>
                  <a:cubicBezTo>
                    <a:pt x="49829" y="22945"/>
                    <a:pt x="54184" y="22618"/>
                    <a:pt x="58075" y="20877"/>
                  </a:cubicBezTo>
                  <a:cubicBezTo>
                    <a:pt x="61967" y="19135"/>
                    <a:pt x="65423" y="15624"/>
                    <a:pt x="65722" y="11379"/>
                  </a:cubicBezTo>
                  <a:cubicBezTo>
                    <a:pt x="66103" y="5800"/>
                    <a:pt x="60851" y="1065"/>
                    <a:pt x="55327" y="194"/>
                  </a:cubicBezTo>
                  <a:cubicBezTo>
                    <a:pt x="54464" y="61"/>
                    <a:pt x="53600" y="0"/>
                    <a:pt x="527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7736130" y="3268688"/>
              <a:ext cx="508033" cy="274901"/>
            </a:xfrm>
            <a:custGeom>
              <a:avLst/>
              <a:gdLst/>
              <a:ahLst/>
              <a:cxnLst/>
              <a:rect l="l" t="t" r="r" b="b"/>
              <a:pathLst>
                <a:path w="42047" h="22752" fill="none" extrusionOk="0">
                  <a:moveTo>
                    <a:pt x="42047" y="0"/>
                  </a:moveTo>
                  <a:cubicBezTo>
                    <a:pt x="25609" y="2286"/>
                    <a:pt x="10614" y="9961"/>
                    <a:pt x="1" y="22751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583238" y="2691567"/>
              <a:ext cx="289690" cy="862546"/>
            </a:xfrm>
            <a:custGeom>
              <a:avLst/>
              <a:gdLst/>
              <a:ahLst/>
              <a:cxnLst/>
              <a:rect l="l" t="t" r="r" b="b"/>
              <a:pathLst>
                <a:path w="23976" h="71388" extrusionOk="0">
                  <a:moveTo>
                    <a:pt x="9730" y="0"/>
                  </a:moveTo>
                  <a:cubicBezTo>
                    <a:pt x="8182" y="0"/>
                    <a:pt x="6658" y="364"/>
                    <a:pt x="5280" y="1174"/>
                  </a:cubicBezTo>
                  <a:cubicBezTo>
                    <a:pt x="1606" y="3324"/>
                    <a:pt x="0" y="7951"/>
                    <a:pt x="163" y="12223"/>
                  </a:cubicBezTo>
                  <a:cubicBezTo>
                    <a:pt x="327" y="16469"/>
                    <a:pt x="1932" y="20524"/>
                    <a:pt x="3320" y="24579"/>
                  </a:cubicBezTo>
                  <a:cubicBezTo>
                    <a:pt x="6014" y="32416"/>
                    <a:pt x="7919" y="40526"/>
                    <a:pt x="9008" y="48745"/>
                  </a:cubicBezTo>
                  <a:cubicBezTo>
                    <a:pt x="9852" y="54841"/>
                    <a:pt x="7974" y="66734"/>
                    <a:pt x="11512" y="71387"/>
                  </a:cubicBezTo>
                  <a:cubicBezTo>
                    <a:pt x="20656" y="57508"/>
                    <a:pt x="23976" y="37914"/>
                    <a:pt x="23785" y="21558"/>
                  </a:cubicBezTo>
                  <a:cubicBezTo>
                    <a:pt x="23731" y="15979"/>
                    <a:pt x="23105" y="10101"/>
                    <a:pt x="19894" y="5529"/>
                  </a:cubicBezTo>
                  <a:cubicBezTo>
                    <a:pt x="17601" y="2265"/>
                    <a:pt x="13590" y="0"/>
                    <a:pt x="97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7719685" y="2966830"/>
              <a:ext cx="84517" cy="577084"/>
            </a:xfrm>
            <a:custGeom>
              <a:avLst/>
              <a:gdLst/>
              <a:ahLst/>
              <a:cxnLst/>
              <a:rect l="l" t="t" r="r" b="b"/>
              <a:pathLst>
                <a:path w="6995" h="47762" fill="none" extrusionOk="0">
                  <a:moveTo>
                    <a:pt x="1770" y="1"/>
                  </a:moveTo>
                  <a:cubicBezTo>
                    <a:pt x="6995" y="15758"/>
                    <a:pt x="6750" y="32603"/>
                    <a:pt x="1" y="47762"/>
                  </a:cubicBezTo>
                </a:path>
              </a:pathLst>
            </a:custGeom>
            <a:noFill/>
            <a:ln w="8850" cap="flat" cmpd="sng">
              <a:solidFill>
                <a:srgbClr val="031636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8013000" y="2500422"/>
              <a:ext cx="726037" cy="566705"/>
            </a:xfrm>
            <a:custGeom>
              <a:avLst/>
              <a:gdLst/>
              <a:ahLst/>
              <a:cxnLst/>
              <a:rect l="l" t="t" r="r" b="b"/>
              <a:pathLst>
                <a:path w="60090" h="46903" extrusionOk="0">
                  <a:moveTo>
                    <a:pt x="47702" y="1"/>
                  </a:moveTo>
                  <a:cubicBezTo>
                    <a:pt x="47522" y="1"/>
                    <a:pt x="47342" y="5"/>
                    <a:pt x="47162" y="13"/>
                  </a:cubicBezTo>
                  <a:cubicBezTo>
                    <a:pt x="41583" y="258"/>
                    <a:pt x="36549" y="3360"/>
                    <a:pt x="32058" y="6707"/>
                  </a:cubicBezTo>
                  <a:lnTo>
                    <a:pt x="32086" y="6707"/>
                  </a:lnTo>
                  <a:cubicBezTo>
                    <a:pt x="18968" y="16559"/>
                    <a:pt x="5470" y="31173"/>
                    <a:pt x="0" y="46903"/>
                  </a:cubicBezTo>
                  <a:cubicBezTo>
                    <a:pt x="5878" y="46848"/>
                    <a:pt x="14179" y="38113"/>
                    <a:pt x="19513" y="35037"/>
                  </a:cubicBezTo>
                  <a:cubicBezTo>
                    <a:pt x="26697" y="30874"/>
                    <a:pt x="34317" y="27445"/>
                    <a:pt x="42182" y="24778"/>
                  </a:cubicBezTo>
                  <a:cubicBezTo>
                    <a:pt x="46237" y="23417"/>
                    <a:pt x="50428" y="22192"/>
                    <a:pt x="53912" y="19716"/>
                  </a:cubicBezTo>
                  <a:cubicBezTo>
                    <a:pt x="57395" y="17239"/>
                    <a:pt x="60089" y="13130"/>
                    <a:pt x="59545" y="8912"/>
                  </a:cubicBezTo>
                  <a:cubicBezTo>
                    <a:pt x="58860" y="3539"/>
                    <a:pt x="53128" y="1"/>
                    <a:pt x="477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8022859" y="2693259"/>
              <a:ext cx="444902" cy="369604"/>
            </a:xfrm>
            <a:custGeom>
              <a:avLst/>
              <a:gdLst/>
              <a:ahLst/>
              <a:cxnLst/>
              <a:rect l="l" t="t" r="r" b="b"/>
              <a:pathLst>
                <a:path w="36822" h="30590" fill="none" extrusionOk="0">
                  <a:moveTo>
                    <a:pt x="36821" y="0"/>
                  </a:moveTo>
                  <a:cubicBezTo>
                    <a:pt x="21146" y="5498"/>
                    <a:pt x="7920" y="15975"/>
                    <a:pt x="0" y="30589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724289" y="2231949"/>
              <a:ext cx="362705" cy="844059"/>
            </a:xfrm>
            <a:custGeom>
              <a:avLst/>
              <a:gdLst/>
              <a:ahLst/>
              <a:cxnLst/>
              <a:rect l="l" t="t" r="r" b="b"/>
              <a:pathLst>
                <a:path w="30019" h="69858" extrusionOk="0">
                  <a:moveTo>
                    <a:pt x="10098" y="0"/>
                  </a:moveTo>
                  <a:cubicBezTo>
                    <a:pt x="7814" y="0"/>
                    <a:pt x="5601" y="686"/>
                    <a:pt x="3865" y="2230"/>
                  </a:cubicBezTo>
                  <a:cubicBezTo>
                    <a:pt x="681" y="5060"/>
                    <a:pt x="1" y="9932"/>
                    <a:pt x="1008" y="14068"/>
                  </a:cubicBezTo>
                  <a:cubicBezTo>
                    <a:pt x="1988" y="18232"/>
                    <a:pt x="4355" y="21879"/>
                    <a:pt x="6532" y="25580"/>
                  </a:cubicBezTo>
                  <a:cubicBezTo>
                    <a:pt x="10696" y="32737"/>
                    <a:pt x="14180" y="40303"/>
                    <a:pt x="16874" y="48168"/>
                  </a:cubicBezTo>
                  <a:cubicBezTo>
                    <a:pt x="18860" y="53965"/>
                    <a:pt x="19377" y="65993"/>
                    <a:pt x="23786" y="69858"/>
                  </a:cubicBezTo>
                  <a:cubicBezTo>
                    <a:pt x="30018" y="54427"/>
                    <a:pt x="29447" y="34561"/>
                    <a:pt x="26045" y="18559"/>
                  </a:cubicBezTo>
                  <a:cubicBezTo>
                    <a:pt x="24875" y="13116"/>
                    <a:pt x="23133" y="7455"/>
                    <a:pt x="19078" y="3618"/>
                  </a:cubicBezTo>
                  <a:cubicBezTo>
                    <a:pt x="16703" y="1370"/>
                    <a:pt x="13329" y="0"/>
                    <a:pt x="100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7914673" y="2496290"/>
              <a:ext cx="136472" cy="570511"/>
            </a:xfrm>
            <a:custGeom>
              <a:avLst/>
              <a:gdLst/>
              <a:ahLst/>
              <a:cxnLst/>
              <a:rect l="l" t="t" r="r" b="b"/>
              <a:pathLst>
                <a:path w="11295" h="47218" fill="none" extrusionOk="0">
                  <a:moveTo>
                    <a:pt x="1" y="1"/>
                  </a:moveTo>
                  <a:cubicBezTo>
                    <a:pt x="8220" y="14424"/>
                    <a:pt x="11295" y="30998"/>
                    <a:pt x="7621" y="47218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8208966" y="1767099"/>
              <a:ext cx="543882" cy="739074"/>
            </a:xfrm>
            <a:custGeom>
              <a:avLst/>
              <a:gdLst/>
              <a:ahLst/>
              <a:cxnLst/>
              <a:rect l="l" t="t" r="r" b="b"/>
              <a:pathLst>
                <a:path w="45014" h="61169" extrusionOk="0">
                  <a:moveTo>
                    <a:pt x="33482" y="0"/>
                  </a:moveTo>
                  <a:cubicBezTo>
                    <a:pt x="31731" y="0"/>
                    <a:pt x="29972" y="334"/>
                    <a:pt x="28385" y="998"/>
                  </a:cubicBezTo>
                  <a:cubicBezTo>
                    <a:pt x="23215" y="3147"/>
                    <a:pt x="19568" y="7774"/>
                    <a:pt x="16520" y="12455"/>
                  </a:cubicBezTo>
                  <a:cubicBezTo>
                    <a:pt x="7648" y="26198"/>
                    <a:pt x="1" y="44540"/>
                    <a:pt x="300" y="61168"/>
                  </a:cubicBezTo>
                  <a:cubicBezTo>
                    <a:pt x="5797" y="59127"/>
                    <a:pt x="10560" y="48051"/>
                    <a:pt x="14506" y="43343"/>
                  </a:cubicBezTo>
                  <a:cubicBezTo>
                    <a:pt x="19813" y="37002"/>
                    <a:pt x="25773" y="31151"/>
                    <a:pt x="32222" y="25953"/>
                  </a:cubicBezTo>
                  <a:cubicBezTo>
                    <a:pt x="35570" y="23286"/>
                    <a:pt x="39080" y="20701"/>
                    <a:pt x="41503" y="17190"/>
                  </a:cubicBezTo>
                  <a:cubicBezTo>
                    <a:pt x="43925" y="13679"/>
                    <a:pt x="45013" y="8890"/>
                    <a:pt x="43054" y="5107"/>
                  </a:cubicBezTo>
                  <a:cubicBezTo>
                    <a:pt x="41285" y="1681"/>
                    <a:pt x="37407" y="0"/>
                    <a:pt x="33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8220481" y="1999457"/>
              <a:ext cx="289690" cy="499478"/>
            </a:xfrm>
            <a:custGeom>
              <a:avLst/>
              <a:gdLst/>
              <a:ahLst/>
              <a:cxnLst/>
              <a:rect l="l" t="t" r="r" b="b"/>
              <a:pathLst>
                <a:path w="23976" h="41339" fill="none" extrusionOk="0">
                  <a:moveTo>
                    <a:pt x="23976" y="0"/>
                  </a:moveTo>
                  <a:cubicBezTo>
                    <a:pt x="11158" y="10532"/>
                    <a:pt x="2368" y="24901"/>
                    <a:pt x="0" y="41339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8132025" y="1242803"/>
              <a:ext cx="342309" cy="850378"/>
            </a:xfrm>
            <a:custGeom>
              <a:avLst/>
              <a:gdLst/>
              <a:ahLst/>
              <a:cxnLst/>
              <a:rect l="l" t="t" r="r" b="b"/>
              <a:pathLst>
                <a:path w="28331" h="70381" extrusionOk="0">
                  <a:moveTo>
                    <a:pt x="18334" y="0"/>
                  </a:moveTo>
                  <a:cubicBezTo>
                    <a:pt x="14964" y="0"/>
                    <a:pt x="11432" y="1552"/>
                    <a:pt x="9036" y="4032"/>
                  </a:cubicBezTo>
                  <a:cubicBezTo>
                    <a:pt x="5171" y="8032"/>
                    <a:pt x="3647" y="13747"/>
                    <a:pt x="2722" y="19245"/>
                  </a:cubicBezTo>
                  <a:cubicBezTo>
                    <a:pt x="1" y="35383"/>
                    <a:pt x="273" y="55249"/>
                    <a:pt x="7131" y="70380"/>
                  </a:cubicBezTo>
                  <a:cubicBezTo>
                    <a:pt x="11376" y="66325"/>
                    <a:pt x="11349" y="54297"/>
                    <a:pt x="13118" y="48418"/>
                  </a:cubicBezTo>
                  <a:cubicBezTo>
                    <a:pt x="15458" y="40444"/>
                    <a:pt x="18615" y="32743"/>
                    <a:pt x="22480" y="25395"/>
                  </a:cubicBezTo>
                  <a:cubicBezTo>
                    <a:pt x="24466" y="21612"/>
                    <a:pt x="26698" y="17857"/>
                    <a:pt x="27514" y="13666"/>
                  </a:cubicBezTo>
                  <a:cubicBezTo>
                    <a:pt x="28331" y="9502"/>
                    <a:pt x="27460" y="4658"/>
                    <a:pt x="24140" y="1963"/>
                  </a:cubicBezTo>
                  <a:cubicBezTo>
                    <a:pt x="22477" y="604"/>
                    <a:pt x="20437" y="0"/>
                    <a:pt x="183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8170169" y="1509850"/>
              <a:ext cx="120354" cy="955871"/>
            </a:xfrm>
            <a:custGeom>
              <a:avLst/>
              <a:gdLst/>
              <a:ahLst/>
              <a:cxnLst/>
              <a:rect l="l" t="t" r="r" b="b"/>
              <a:pathLst>
                <a:path w="9961" h="79112" fill="none" extrusionOk="0">
                  <a:moveTo>
                    <a:pt x="9961" y="0"/>
                  </a:moveTo>
                  <a:cubicBezTo>
                    <a:pt x="2368" y="14777"/>
                    <a:pt x="0" y="31460"/>
                    <a:pt x="4328" y="47489"/>
                  </a:cubicBezTo>
                  <a:cubicBezTo>
                    <a:pt x="4328" y="47489"/>
                    <a:pt x="5035" y="73560"/>
                    <a:pt x="3566" y="7911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7682858" y="1770603"/>
              <a:ext cx="537635" cy="744777"/>
            </a:xfrm>
            <a:custGeom>
              <a:avLst/>
              <a:gdLst/>
              <a:ahLst/>
              <a:cxnLst/>
              <a:rect l="l" t="t" r="r" b="b"/>
              <a:pathLst>
                <a:path w="44497" h="61641" extrusionOk="0">
                  <a:moveTo>
                    <a:pt x="11475" y="1"/>
                  </a:moveTo>
                  <a:cubicBezTo>
                    <a:pt x="7616" y="1"/>
                    <a:pt x="3812" y="1626"/>
                    <a:pt x="2015" y="4980"/>
                  </a:cubicBezTo>
                  <a:cubicBezTo>
                    <a:pt x="1" y="8736"/>
                    <a:pt x="1035" y="13525"/>
                    <a:pt x="3403" y="17091"/>
                  </a:cubicBezTo>
                  <a:cubicBezTo>
                    <a:pt x="5770" y="20628"/>
                    <a:pt x="9254" y="23241"/>
                    <a:pt x="12547" y="25962"/>
                  </a:cubicBezTo>
                  <a:cubicBezTo>
                    <a:pt x="18915" y="31269"/>
                    <a:pt x="24793" y="37175"/>
                    <a:pt x="30018" y="43624"/>
                  </a:cubicBezTo>
                  <a:cubicBezTo>
                    <a:pt x="33883" y="48387"/>
                    <a:pt x="38509" y="59518"/>
                    <a:pt x="43979" y="61640"/>
                  </a:cubicBezTo>
                  <a:cubicBezTo>
                    <a:pt x="44496" y="45012"/>
                    <a:pt x="37121" y="26561"/>
                    <a:pt x="28413" y="12709"/>
                  </a:cubicBezTo>
                  <a:lnTo>
                    <a:pt x="28440" y="12709"/>
                  </a:lnTo>
                  <a:cubicBezTo>
                    <a:pt x="25473" y="7974"/>
                    <a:pt x="21881" y="3293"/>
                    <a:pt x="16738" y="1061"/>
                  </a:cubicBezTo>
                  <a:cubicBezTo>
                    <a:pt x="15105" y="358"/>
                    <a:pt x="13284" y="1"/>
                    <a:pt x="11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7923553" y="2004387"/>
              <a:ext cx="283129" cy="503756"/>
            </a:xfrm>
            <a:custGeom>
              <a:avLst/>
              <a:gdLst/>
              <a:ahLst/>
              <a:cxnLst/>
              <a:rect l="l" t="t" r="r" b="b"/>
              <a:pathLst>
                <a:path w="23433" h="41693" fill="none" extrusionOk="0">
                  <a:moveTo>
                    <a:pt x="1" y="0"/>
                  </a:moveTo>
                  <a:cubicBezTo>
                    <a:pt x="12683" y="10723"/>
                    <a:pt x="21282" y="25201"/>
                    <a:pt x="23432" y="41693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7719685" y="2465709"/>
              <a:ext cx="493570" cy="1078206"/>
            </a:xfrm>
            <a:custGeom>
              <a:avLst/>
              <a:gdLst/>
              <a:ahLst/>
              <a:cxnLst/>
              <a:rect l="l" t="t" r="r" b="b"/>
              <a:pathLst>
                <a:path w="40850" h="89237" fill="none" extrusionOk="0">
                  <a:moveTo>
                    <a:pt x="40850" y="1"/>
                  </a:moveTo>
                  <a:cubicBezTo>
                    <a:pt x="40850" y="1"/>
                    <a:pt x="27542" y="54266"/>
                    <a:pt x="1" y="89237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5659982" y="3170626"/>
              <a:ext cx="834550" cy="380019"/>
            </a:xfrm>
            <a:custGeom>
              <a:avLst/>
              <a:gdLst/>
              <a:ahLst/>
              <a:cxnLst/>
              <a:rect l="l" t="t" r="r" b="b"/>
              <a:pathLst>
                <a:path w="69071" h="31452" extrusionOk="0">
                  <a:moveTo>
                    <a:pt x="14835" y="1"/>
                  </a:moveTo>
                  <a:cubicBezTo>
                    <a:pt x="13250" y="1"/>
                    <a:pt x="11674" y="183"/>
                    <a:pt x="10124" y="605"/>
                  </a:cubicBezTo>
                  <a:cubicBezTo>
                    <a:pt x="4736" y="2047"/>
                    <a:pt x="1" y="7300"/>
                    <a:pt x="980" y="12797"/>
                  </a:cubicBezTo>
                  <a:cubicBezTo>
                    <a:pt x="1742" y="17015"/>
                    <a:pt x="5552" y="20118"/>
                    <a:pt x="9607" y="21424"/>
                  </a:cubicBezTo>
                  <a:cubicBezTo>
                    <a:pt x="13662" y="22758"/>
                    <a:pt x="18017" y="22621"/>
                    <a:pt x="22289" y="22730"/>
                  </a:cubicBezTo>
                  <a:cubicBezTo>
                    <a:pt x="30590" y="22894"/>
                    <a:pt x="38863" y="23901"/>
                    <a:pt x="46973" y="25697"/>
                  </a:cubicBezTo>
                  <a:cubicBezTo>
                    <a:pt x="52205" y="26838"/>
                    <a:pt x="60909" y="31451"/>
                    <a:pt x="66744" y="31451"/>
                  </a:cubicBezTo>
                  <a:cubicBezTo>
                    <a:pt x="67586" y="31451"/>
                    <a:pt x="68368" y="31356"/>
                    <a:pt x="69071" y="31140"/>
                  </a:cubicBezTo>
                  <a:cubicBezTo>
                    <a:pt x="59165" y="17777"/>
                    <a:pt x="41938" y="7899"/>
                    <a:pt x="26507" y="2456"/>
                  </a:cubicBezTo>
                  <a:cubicBezTo>
                    <a:pt x="22746" y="1118"/>
                    <a:pt x="18763" y="1"/>
                    <a:pt x="148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5949672" y="3326889"/>
              <a:ext cx="534336" cy="218995"/>
            </a:xfrm>
            <a:custGeom>
              <a:avLst/>
              <a:gdLst/>
              <a:ahLst/>
              <a:cxnLst/>
              <a:rect l="l" t="t" r="r" b="b"/>
              <a:pathLst>
                <a:path w="44224" h="18125" fill="none" extrusionOk="0">
                  <a:moveTo>
                    <a:pt x="1" y="0"/>
                  </a:moveTo>
                  <a:cubicBezTo>
                    <a:pt x="16574" y="544"/>
                    <a:pt x="32331" y="6559"/>
                    <a:pt x="44224" y="18125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6280466" y="2694201"/>
              <a:ext cx="281800" cy="860890"/>
            </a:xfrm>
            <a:custGeom>
              <a:avLst/>
              <a:gdLst/>
              <a:ahLst/>
              <a:cxnLst/>
              <a:rect l="l" t="t" r="r" b="b"/>
              <a:pathLst>
                <a:path w="23323" h="71251" extrusionOk="0">
                  <a:moveTo>
                    <a:pt x="13248" y="1"/>
                  </a:moveTo>
                  <a:cubicBezTo>
                    <a:pt x="9058" y="1"/>
                    <a:pt x="4813" y="2853"/>
                    <a:pt x="2694" y="6644"/>
                  </a:cubicBezTo>
                  <a:cubicBezTo>
                    <a:pt x="0" y="11543"/>
                    <a:pt x="0" y="17448"/>
                    <a:pt x="544" y="23000"/>
                  </a:cubicBezTo>
                  <a:cubicBezTo>
                    <a:pt x="2096" y="39274"/>
                    <a:pt x="7511" y="58406"/>
                    <a:pt x="18070" y="71251"/>
                  </a:cubicBezTo>
                  <a:cubicBezTo>
                    <a:pt x="21118" y="66216"/>
                    <a:pt x="17962" y="54596"/>
                    <a:pt x="18125" y="48473"/>
                  </a:cubicBezTo>
                  <a:cubicBezTo>
                    <a:pt x="18343" y="40172"/>
                    <a:pt x="19377" y="31899"/>
                    <a:pt x="21227" y="23816"/>
                  </a:cubicBezTo>
                  <a:cubicBezTo>
                    <a:pt x="22180" y="19653"/>
                    <a:pt x="23323" y="15434"/>
                    <a:pt x="23051" y="11189"/>
                  </a:cubicBezTo>
                  <a:cubicBezTo>
                    <a:pt x="22751" y="6916"/>
                    <a:pt x="20656" y="2480"/>
                    <a:pt x="16764" y="739"/>
                  </a:cubicBezTo>
                  <a:cubicBezTo>
                    <a:pt x="15630" y="232"/>
                    <a:pt x="14441" y="1"/>
                    <a:pt x="13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1"/>
            <p:cNvSpPr/>
            <p:nvPr/>
          </p:nvSpPr>
          <p:spPr>
            <a:xfrm>
              <a:off x="6375157" y="2972751"/>
              <a:ext cx="125622" cy="571816"/>
            </a:xfrm>
            <a:custGeom>
              <a:avLst/>
              <a:gdLst/>
              <a:ahLst/>
              <a:cxnLst/>
              <a:rect l="l" t="t" r="r" b="b"/>
              <a:pathLst>
                <a:path w="10397" h="47326" fill="none" extrusionOk="0">
                  <a:moveTo>
                    <a:pt x="3484" y="0"/>
                  </a:moveTo>
                  <a:cubicBezTo>
                    <a:pt x="1" y="16247"/>
                    <a:pt x="2042" y="32957"/>
                    <a:pt x="10397" y="47326"/>
                  </a:cubicBezTo>
                </a:path>
              </a:pathLst>
            </a:custGeom>
            <a:noFill/>
            <a:ln w="8850" cap="flat" cmpd="sng">
              <a:solidFill>
                <a:srgbClr val="031636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1"/>
            <p:cNvSpPr/>
            <p:nvPr/>
          </p:nvSpPr>
          <p:spPr>
            <a:xfrm>
              <a:off x="5392330" y="2599136"/>
              <a:ext cx="765499" cy="502910"/>
            </a:xfrm>
            <a:custGeom>
              <a:avLst/>
              <a:gdLst/>
              <a:ahLst/>
              <a:cxnLst/>
              <a:rect l="l" t="t" r="r" b="b"/>
              <a:pathLst>
                <a:path w="63356" h="41623" extrusionOk="0">
                  <a:moveTo>
                    <a:pt x="12484" y="1"/>
                  </a:moveTo>
                  <a:cubicBezTo>
                    <a:pt x="12133" y="1"/>
                    <a:pt x="11782" y="12"/>
                    <a:pt x="11430" y="34"/>
                  </a:cubicBezTo>
                  <a:cubicBezTo>
                    <a:pt x="5851" y="388"/>
                    <a:pt x="191" y="4633"/>
                    <a:pt x="82" y="10212"/>
                  </a:cubicBezTo>
                  <a:cubicBezTo>
                    <a:pt x="0" y="14485"/>
                    <a:pt x="3103" y="18268"/>
                    <a:pt x="6858" y="20363"/>
                  </a:cubicBezTo>
                  <a:cubicBezTo>
                    <a:pt x="10587" y="22459"/>
                    <a:pt x="14887" y="23194"/>
                    <a:pt x="19050" y="24119"/>
                  </a:cubicBezTo>
                  <a:cubicBezTo>
                    <a:pt x="27160" y="25915"/>
                    <a:pt x="35107" y="28528"/>
                    <a:pt x="42700" y="31902"/>
                  </a:cubicBezTo>
                  <a:cubicBezTo>
                    <a:pt x="48126" y="34288"/>
                    <a:pt x="56836" y="41623"/>
                    <a:pt x="62698" y="41623"/>
                  </a:cubicBezTo>
                  <a:cubicBezTo>
                    <a:pt x="62921" y="41623"/>
                    <a:pt x="63140" y="41612"/>
                    <a:pt x="63355" y="41590"/>
                  </a:cubicBezTo>
                  <a:cubicBezTo>
                    <a:pt x="56252" y="26541"/>
                    <a:pt x="41257" y="13478"/>
                    <a:pt x="27160" y="5096"/>
                  </a:cubicBezTo>
                  <a:lnTo>
                    <a:pt x="27160" y="5069"/>
                  </a:lnTo>
                  <a:cubicBezTo>
                    <a:pt x="22673" y="2392"/>
                    <a:pt x="17683" y="1"/>
                    <a:pt x="12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1"/>
            <p:cNvSpPr/>
            <p:nvPr/>
          </p:nvSpPr>
          <p:spPr>
            <a:xfrm>
              <a:off x="5665576" y="2778742"/>
              <a:ext cx="482056" cy="319957"/>
            </a:xfrm>
            <a:custGeom>
              <a:avLst/>
              <a:gdLst/>
              <a:ahLst/>
              <a:cxnLst/>
              <a:rect l="l" t="t" r="r" b="b"/>
              <a:pathLst>
                <a:path w="39897" h="26481" fill="none" extrusionOk="0">
                  <a:moveTo>
                    <a:pt x="0" y="1"/>
                  </a:moveTo>
                  <a:cubicBezTo>
                    <a:pt x="16193" y="3784"/>
                    <a:pt x="30480" y="12792"/>
                    <a:pt x="39897" y="26480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1"/>
            <p:cNvSpPr/>
            <p:nvPr/>
          </p:nvSpPr>
          <p:spPr>
            <a:xfrm>
              <a:off x="6046670" y="2252960"/>
              <a:ext cx="321600" cy="857580"/>
            </a:xfrm>
            <a:custGeom>
              <a:avLst/>
              <a:gdLst/>
              <a:ahLst/>
              <a:cxnLst/>
              <a:rect l="l" t="t" r="r" b="b"/>
              <a:pathLst>
                <a:path w="26617" h="70977" extrusionOk="0">
                  <a:moveTo>
                    <a:pt x="16689" y="0"/>
                  </a:moveTo>
                  <a:cubicBezTo>
                    <a:pt x="13114" y="0"/>
                    <a:pt x="9373" y="1821"/>
                    <a:pt x="6995" y="4628"/>
                  </a:cubicBezTo>
                  <a:cubicBezTo>
                    <a:pt x="3375" y="8873"/>
                    <a:pt x="2232" y="14670"/>
                    <a:pt x="1661" y="20222"/>
                  </a:cubicBezTo>
                  <a:cubicBezTo>
                    <a:pt x="1" y="36496"/>
                    <a:pt x="1552" y="56308"/>
                    <a:pt x="9390" y="70976"/>
                  </a:cubicBezTo>
                  <a:cubicBezTo>
                    <a:pt x="13363" y="66676"/>
                    <a:pt x="12574" y="54648"/>
                    <a:pt x="13934" y="48660"/>
                  </a:cubicBezTo>
                  <a:cubicBezTo>
                    <a:pt x="15785" y="40578"/>
                    <a:pt x="18398" y="32658"/>
                    <a:pt x="21799" y="25093"/>
                  </a:cubicBezTo>
                  <a:cubicBezTo>
                    <a:pt x="23541" y="21201"/>
                    <a:pt x="25528" y="17310"/>
                    <a:pt x="26072" y="13064"/>
                  </a:cubicBezTo>
                  <a:cubicBezTo>
                    <a:pt x="26616" y="8846"/>
                    <a:pt x="25419" y="4083"/>
                    <a:pt x="21935" y="1607"/>
                  </a:cubicBezTo>
                  <a:cubicBezTo>
                    <a:pt x="20377" y="496"/>
                    <a:pt x="18555" y="0"/>
                    <a:pt x="16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1"/>
            <p:cNvSpPr/>
            <p:nvPr/>
          </p:nvSpPr>
          <p:spPr>
            <a:xfrm>
              <a:off x="6098951" y="2523910"/>
              <a:ext cx="95705" cy="576758"/>
            </a:xfrm>
            <a:custGeom>
              <a:avLst/>
              <a:gdLst/>
              <a:ahLst/>
              <a:cxnLst/>
              <a:rect l="l" t="t" r="r" b="b"/>
              <a:pathLst>
                <a:path w="7921" h="47735" fill="none" extrusionOk="0">
                  <a:moveTo>
                    <a:pt x="7920" y="1"/>
                  </a:moveTo>
                  <a:cubicBezTo>
                    <a:pt x="1280" y="15214"/>
                    <a:pt x="1" y="32005"/>
                    <a:pt x="5389" y="47735"/>
                  </a:cubicBezTo>
                </a:path>
              </a:pathLst>
            </a:custGeom>
            <a:noFill/>
            <a:ln w="8850" cap="flat" cmpd="sng">
              <a:solidFill>
                <a:schemeClr val="l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1"/>
            <p:cNvSpPr/>
            <p:nvPr/>
          </p:nvSpPr>
          <p:spPr>
            <a:xfrm>
              <a:off x="5294341" y="1872482"/>
              <a:ext cx="605031" cy="692871"/>
            </a:xfrm>
            <a:custGeom>
              <a:avLst/>
              <a:gdLst/>
              <a:ahLst/>
              <a:cxnLst/>
              <a:rect l="l" t="t" r="r" b="b"/>
              <a:pathLst>
                <a:path w="50075" h="57345" extrusionOk="0">
                  <a:moveTo>
                    <a:pt x="12019" y="0"/>
                  </a:moveTo>
                  <a:cubicBezTo>
                    <a:pt x="7603" y="0"/>
                    <a:pt x="3141" y="2134"/>
                    <a:pt x="1552" y="6182"/>
                  </a:cubicBezTo>
                  <a:cubicBezTo>
                    <a:pt x="1" y="10155"/>
                    <a:pt x="1633" y="14782"/>
                    <a:pt x="4409" y="18047"/>
                  </a:cubicBezTo>
                  <a:cubicBezTo>
                    <a:pt x="7185" y="21286"/>
                    <a:pt x="10968" y="23463"/>
                    <a:pt x="14560" y="25749"/>
                  </a:cubicBezTo>
                  <a:cubicBezTo>
                    <a:pt x="21527" y="30239"/>
                    <a:pt x="28086" y="35410"/>
                    <a:pt x="34046" y="41152"/>
                  </a:cubicBezTo>
                  <a:cubicBezTo>
                    <a:pt x="38454" y="45425"/>
                    <a:pt x="44387" y="55903"/>
                    <a:pt x="50075" y="57345"/>
                  </a:cubicBezTo>
                  <a:cubicBezTo>
                    <a:pt x="48578" y="40799"/>
                    <a:pt x="39026" y="23381"/>
                    <a:pt x="28712" y="10672"/>
                  </a:cubicBezTo>
                  <a:cubicBezTo>
                    <a:pt x="25201" y="6345"/>
                    <a:pt x="21064" y="2100"/>
                    <a:pt x="15703" y="521"/>
                  </a:cubicBezTo>
                  <a:cubicBezTo>
                    <a:pt x="14523" y="172"/>
                    <a:pt x="13273" y="0"/>
                    <a:pt x="120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1"/>
            <p:cNvSpPr/>
            <p:nvPr/>
          </p:nvSpPr>
          <p:spPr>
            <a:xfrm>
              <a:off x="5549173" y="2093495"/>
              <a:ext cx="341657" cy="465611"/>
            </a:xfrm>
            <a:custGeom>
              <a:avLst/>
              <a:gdLst/>
              <a:ahLst/>
              <a:cxnLst/>
              <a:rect l="l" t="t" r="r" b="b"/>
              <a:pathLst>
                <a:path w="28277" h="38536" fill="none" extrusionOk="0">
                  <a:moveTo>
                    <a:pt x="1" y="0"/>
                  </a:moveTo>
                  <a:cubicBezTo>
                    <a:pt x="13880" y="9117"/>
                    <a:pt x="24140" y="22452"/>
                    <a:pt x="28276" y="38536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1"/>
            <p:cNvSpPr/>
            <p:nvPr/>
          </p:nvSpPr>
          <p:spPr>
            <a:xfrm>
              <a:off x="5515958" y="1323743"/>
              <a:ext cx="396572" cy="831904"/>
            </a:xfrm>
            <a:custGeom>
              <a:avLst/>
              <a:gdLst/>
              <a:ahLst/>
              <a:cxnLst/>
              <a:rect l="l" t="t" r="r" b="b"/>
              <a:pathLst>
                <a:path w="32822" h="68852" extrusionOk="0">
                  <a:moveTo>
                    <a:pt x="10164" y="1"/>
                  </a:moveTo>
                  <a:cubicBezTo>
                    <a:pt x="7619" y="1"/>
                    <a:pt x="5160" y="815"/>
                    <a:pt x="3348" y="2640"/>
                  </a:cubicBezTo>
                  <a:cubicBezTo>
                    <a:pt x="355" y="5688"/>
                    <a:pt x="1" y="10559"/>
                    <a:pt x="1280" y="14641"/>
                  </a:cubicBezTo>
                  <a:cubicBezTo>
                    <a:pt x="2532" y="18723"/>
                    <a:pt x="5144" y="22207"/>
                    <a:pt x="7539" y="25744"/>
                  </a:cubicBezTo>
                  <a:cubicBezTo>
                    <a:pt x="12166" y="32630"/>
                    <a:pt x="16112" y="39978"/>
                    <a:pt x="19323" y="47625"/>
                  </a:cubicBezTo>
                  <a:cubicBezTo>
                    <a:pt x="21691" y="53285"/>
                    <a:pt x="22970" y="65260"/>
                    <a:pt x="27623" y="68852"/>
                  </a:cubicBezTo>
                  <a:cubicBezTo>
                    <a:pt x="32821" y="53068"/>
                    <a:pt x="30944" y="33283"/>
                    <a:pt x="26535" y="17526"/>
                  </a:cubicBezTo>
                  <a:lnTo>
                    <a:pt x="26508" y="17526"/>
                  </a:lnTo>
                  <a:cubicBezTo>
                    <a:pt x="25011" y="12137"/>
                    <a:pt x="22888" y="6640"/>
                    <a:pt x="18588" y="3075"/>
                  </a:cubicBezTo>
                  <a:cubicBezTo>
                    <a:pt x="16277" y="1132"/>
                    <a:pt x="13162" y="1"/>
                    <a:pt x="101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1"/>
            <p:cNvSpPr/>
            <p:nvPr/>
          </p:nvSpPr>
          <p:spPr>
            <a:xfrm>
              <a:off x="5715223" y="1583505"/>
              <a:ext cx="179220" cy="941734"/>
            </a:xfrm>
            <a:custGeom>
              <a:avLst/>
              <a:gdLst/>
              <a:ahLst/>
              <a:cxnLst/>
              <a:rect l="l" t="t" r="r" b="b"/>
              <a:pathLst>
                <a:path w="14833" h="77942" fill="none" extrusionOk="0">
                  <a:moveTo>
                    <a:pt x="1" y="0"/>
                  </a:moveTo>
                  <a:cubicBezTo>
                    <a:pt x="9118" y="13852"/>
                    <a:pt x="13254" y="30181"/>
                    <a:pt x="10669" y="46591"/>
                  </a:cubicBezTo>
                  <a:cubicBezTo>
                    <a:pt x="10669" y="46591"/>
                    <a:pt x="12764" y="72608"/>
                    <a:pt x="14833" y="7794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1"/>
            <p:cNvSpPr/>
            <p:nvPr/>
          </p:nvSpPr>
          <p:spPr>
            <a:xfrm>
              <a:off x="5870761" y="1791397"/>
              <a:ext cx="487976" cy="783163"/>
            </a:xfrm>
            <a:custGeom>
              <a:avLst/>
              <a:gdLst/>
              <a:ahLst/>
              <a:cxnLst/>
              <a:rect l="l" t="t" r="r" b="b"/>
              <a:pathLst>
                <a:path w="40387" h="64818" extrusionOk="0">
                  <a:moveTo>
                    <a:pt x="29501" y="0"/>
                  </a:moveTo>
                  <a:cubicBezTo>
                    <a:pt x="27214" y="0"/>
                    <a:pt x="24882" y="591"/>
                    <a:pt x="22915" y="1708"/>
                  </a:cubicBezTo>
                  <a:cubicBezTo>
                    <a:pt x="18043" y="4457"/>
                    <a:pt x="14968" y="9491"/>
                    <a:pt x="12519" y="14526"/>
                  </a:cubicBezTo>
                  <a:cubicBezTo>
                    <a:pt x="5361" y="29222"/>
                    <a:pt x="0" y="48380"/>
                    <a:pt x="2313" y="64818"/>
                  </a:cubicBezTo>
                  <a:cubicBezTo>
                    <a:pt x="7511" y="62124"/>
                    <a:pt x="10913" y="50585"/>
                    <a:pt x="14260" y="45441"/>
                  </a:cubicBezTo>
                  <a:cubicBezTo>
                    <a:pt x="18778" y="38474"/>
                    <a:pt x="23949" y="31943"/>
                    <a:pt x="29745" y="26010"/>
                  </a:cubicBezTo>
                  <a:cubicBezTo>
                    <a:pt x="32739" y="22935"/>
                    <a:pt x="35923" y="19969"/>
                    <a:pt x="37882" y="16186"/>
                  </a:cubicBezTo>
                  <a:cubicBezTo>
                    <a:pt x="39869" y="12403"/>
                    <a:pt x="40386" y="7532"/>
                    <a:pt x="37964" y="3994"/>
                  </a:cubicBezTo>
                  <a:cubicBezTo>
                    <a:pt x="36090" y="1263"/>
                    <a:pt x="32843" y="0"/>
                    <a:pt x="295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1"/>
            <p:cNvSpPr/>
            <p:nvPr/>
          </p:nvSpPr>
          <p:spPr>
            <a:xfrm>
              <a:off x="5905607" y="2035620"/>
              <a:ext cx="227223" cy="531050"/>
            </a:xfrm>
            <a:custGeom>
              <a:avLst/>
              <a:gdLst/>
              <a:ahLst/>
              <a:cxnLst/>
              <a:rect l="l" t="t" r="r" b="b"/>
              <a:pathLst>
                <a:path w="18806" h="43952" fill="none" extrusionOk="0">
                  <a:moveTo>
                    <a:pt x="18806" y="1"/>
                  </a:moveTo>
                  <a:cubicBezTo>
                    <a:pt x="7349" y="12029"/>
                    <a:pt x="355" y="27351"/>
                    <a:pt x="1" y="4395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1"/>
            <p:cNvSpPr/>
            <p:nvPr/>
          </p:nvSpPr>
          <p:spPr>
            <a:xfrm>
              <a:off x="5894430" y="2525227"/>
              <a:ext cx="606022" cy="1019340"/>
            </a:xfrm>
            <a:custGeom>
              <a:avLst/>
              <a:gdLst/>
              <a:ahLst/>
              <a:cxnLst/>
              <a:rect l="l" t="t" r="r" b="b"/>
              <a:pathLst>
                <a:path w="50157" h="84365" fill="none" extrusionOk="0">
                  <a:moveTo>
                    <a:pt x="1" y="1"/>
                  </a:moveTo>
                  <a:cubicBezTo>
                    <a:pt x="1" y="1"/>
                    <a:pt x="19023" y="52552"/>
                    <a:pt x="50156" y="84365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1"/>
            <p:cNvSpPr/>
            <p:nvPr/>
          </p:nvSpPr>
          <p:spPr>
            <a:xfrm>
              <a:off x="5913835" y="2316925"/>
              <a:ext cx="394590" cy="321902"/>
            </a:xfrm>
            <a:custGeom>
              <a:avLst/>
              <a:gdLst/>
              <a:ahLst/>
              <a:cxnLst/>
              <a:rect l="l" t="t" r="r" b="b"/>
              <a:pathLst>
                <a:path w="32658" h="26642" extrusionOk="0">
                  <a:moveTo>
                    <a:pt x="7397" y="0"/>
                  </a:moveTo>
                  <a:cubicBezTo>
                    <a:pt x="7281" y="0"/>
                    <a:pt x="7165" y="5"/>
                    <a:pt x="7049" y="14"/>
                  </a:cubicBezTo>
                  <a:cubicBezTo>
                    <a:pt x="5253" y="123"/>
                    <a:pt x="3701" y="1402"/>
                    <a:pt x="2776" y="2953"/>
                  </a:cubicBezTo>
                  <a:cubicBezTo>
                    <a:pt x="1824" y="4504"/>
                    <a:pt x="1415" y="6301"/>
                    <a:pt x="1007" y="8042"/>
                  </a:cubicBezTo>
                  <a:cubicBezTo>
                    <a:pt x="517" y="10219"/>
                    <a:pt x="0" y="12424"/>
                    <a:pt x="82" y="14655"/>
                  </a:cubicBezTo>
                  <a:cubicBezTo>
                    <a:pt x="136" y="16887"/>
                    <a:pt x="817" y="19173"/>
                    <a:pt x="2422" y="20724"/>
                  </a:cubicBezTo>
                  <a:cubicBezTo>
                    <a:pt x="4191" y="22493"/>
                    <a:pt x="6804" y="23092"/>
                    <a:pt x="9253" y="23609"/>
                  </a:cubicBezTo>
                  <a:cubicBezTo>
                    <a:pt x="13662" y="24534"/>
                    <a:pt x="18098" y="25459"/>
                    <a:pt x="22534" y="26385"/>
                  </a:cubicBezTo>
                  <a:cubicBezTo>
                    <a:pt x="23160" y="26513"/>
                    <a:pt x="23814" y="26642"/>
                    <a:pt x="24452" y="26642"/>
                  </a:cubicBezTo>
                  <a:cubicBezTo>
                    <a:pt x="24896" y="26642"/>
                    <a:pt x="25332" y="26579"/>
                    <a:pt x="25745" y="26412"/>
                  </a:cubicBezTo>
                  <a:cubicBezTo>
                    <a:pt x="27024" y="25895"/>
                    <a:pt x="27704" y="24507"/>
                    <a:pt x="28221" y="23228"/>
                  </a:cubicBezTo>
                  <a:cubicBezTo>
                    <a:pt x="29800" y="19173"/>
                    <a:pt x="32657" y="12261"/>
                    <a:pt x="28684" y="8832"/>
                  </a:cubicBezTo>
                  <a:cubicBezTo>
                    <a:pt x="24275" y="5049"/>
                    <a:pt x="16193" y="3225"/>
                    <a:pt x="10913" y="967"/>
                  </a:cubicBezTo>
                  <a:lnTo>
                    <a:pt x="10913" y="994"/>
                  </a:lnTo>
                  <a:cubicBezTo>
                    <a:pt x="9795" y="497"/>
                    <a:pt x="8609" y="0"/>
                    <a:pt x="73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1"/>
            <p:cNvSpPr/>
            <p:nvPr/>
          </p:nvSpPr>
          <p:spPr>
            <a:xfrm>
              <a:off x="5958226" y="2379186"/>
              <a:ext cx="83853" cy="147733"/>
            </a:xfrm>
            <a:custGeom>
              <a:avLst/>
              <a:gdLst/>
              <a:ahLst/>
              <a:cxnLst/>
              <a:rect l="l" t="t" r="r" b="b"/>
              <a:pathLst>
                <a:path w="6940" h="12227" extrusionOk="0">
                  <a:moveTo>
                    <a:pt x="4053" y="0"/>
                  </a:moveTo>
                  <a:cubicBezTo>
                    <a:pt x="3449" y="0"/>
                    <a:pt x="2767" y="296"/>
                    <a:pt x="2041" y="984"/>
                  </a:cubicBezTo>
                  <a:cubicBezTo>
                    <a:pt x="1198" y="1774"/>
                    <a:pt x="789" y="2944"/>
                    <a:pt x="517" y="4087"/>
                  </a:cubicBezTo>
                  <a:cubicBezTo>
                    <a:pt x="163" y="5556"/>
                    <a:pt x="0" y="7108"/>
                    <a:pt x="27" y="8659"/>
                  </a:cubicBezTo>
                  <a:cubicBezTo>
                    <a:pt x="82" y="9992"/>
                    <a:pt x="436" y="11598"/>
                    <a:pt x="1687" y="12088"/>
                  </a:cubicBezTo>
                  <a:cubicBezTo>
                    <a:pt x="1922" y="12183"/>
                    <a:pt x="2170" y="12226"/>
                    <a:pt x="2420" y="12226"/>
                  </a:cubicBezTo>
                  <a:cubicBezTo>
                    <a:pt x="2955" y="12226"/>
                    <a:pt x="3501" y="12030"/>
                    <a:pt x="3946" y="11734"/>
                  </a:cubicBezTo>
                  <a:cubicBezTo>
                    <a:pt x="4599" y="11299"/>
                    <a:pt x="5062" y="10618"/>
                    <a:pt x="5416" y="9911"/>
                  </a:cubicBezTo>
                  <a:cubicBezTo>
                    <a:pt x="6613" y="7733"/>
                    <a:pt x="6940" y="5121"/>
                    <a:pt x="6450" y="2672"/>
                  </a:cubicBezTo>
                  <a:cubicBezTo>
                    <a:pt x="6125" y="1139"/>
                    <a:pt x="5239" y="0"/>
                    <a:pt x="4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1"/>
            <p:cNvSpPr/>
            <p:nvPr/>
          </p:nvSpPr>
          <p:spPr>
            <a:xfrm>
              <a:off x="5967759" y="2672211"/>
              <a:ext cx="267011" cy="190807"/>
            </a:xfrm>
            <a:custGeom>
              <a:avLst/>
              <a:gdLst/>
              <a:ahLst/>
              <a:cxnLst/>
              <a:rect l="l" t="t" r="r" b="b"/>
              <a:pathLst>
                <a:path w="22099" h="15792" extrusionOk="0">
                  <a:moveTo>
                    <a:pt x="4108" y="212"/>
                  </a:moveTo>
                  <a:cubicBezTo>
                    <a:pt x="3540" y="212"/>
                    <a:pt x="2975" y="277"/>
                    <a:pt x="2450" y="490"/>
                  </a:cubicBezTo>
                  <a:cubicBezTo>
                    <a:pt x="1307" y="980"/>
                    <a:pt x="545" y="2150"/>
                    <a:pt x="272" y="3375"/>
                  </a:cubicBezTo>
                  <a:cubicBezTo>
                    <a:pt x="0" y="4627"/>
                    <a:pt x="109" y="5879"/>
                    <a:pt x="245" y="7131"/>
                  </a:cubicBezTo>
                  <a:cubicBezTo>
                    <a:pt x="381" y="8682"/>
                    <a:pt x="545" y="10260"/>
                    <a:pt x="1089" y="11730"/>
                  </a:cubicBezTo>
                  <a:cubicBezTo>
                    <a:pt x="1606" y="13172"/>
                    <a:pt x="2586" y="14533"/>
                    <a:pt x="3974" y="15241"/>
                  </a:cubicBezTo>
                  <a:cubicBezTo>
                    <a:pt x="4846" y="15662"/>
                    <a:pt x="5802" y="15792"/>
                    <a:pt x="6776" y="15792"/>
                  </a:cubicBezTo>
                  <a:cubicBezTo>
                    <a:pt x="7565" y="15792"/>
                    <a:pt x="8365" y="15707"/>
                    <a:pt x="9144" y="15622"/>
                  </a:cubicBezTo>
                  <a:cubicBezTo>
                    <a:pt x="12274" y="15241"/>
                    <a:pt x="15404" y="14887"/>
                    <a:pt x="18560" y="14506"/>
                  </a:cubicBezTo>
                  <a:cubicBezTo>
                    <a:pt x="19295" y="14424"/>
                    <a:pt x="20112" y="14315"/>
                    <a:pt x="20683" y="13825"/>
                  </a:cubicBezTo>
                  <a:cubicBezTo>
                    <a:pt x="21418" y="13199"/>
                    <a:pt x="21554" y="12138"/>
                    <a:pt x="21608" y="11158"/>
                  </a:cubicBezTo>
                  <a:cubicBezTo>
                    <a:pt x="21745" y="8138"/>
                    <a:pt x="22098" y="2912"/>
                    <a:pt x="18724" y="1552"/>
                  </a:cubicBezTo>
                  <a:cubicBezTo>
                    <a:pt x="14968" y="1"/>
                    <a:pt x="9226" y="599"/>
                    <a:pt x="5225" y="273"/>
                  </a:cubicBezTo>
                  <a:cubicBezTo>
                    <a:pt x="4858" y="240"/>
                    <a:pt x="4482" y="212"/>
                    <a:pt x="4108" y="2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1"/>
            <p:cNvSpPr/>
            <p:nvPr/>
          </p:nvSpPr>
          <p:spPr>
            <a:xfrm>
              <a:off x="5998340" y="2716433"/>
              <a:ext cx="59192" cy="103777"/>
            </a:xfrm>
            <a:custGeom>
              <a:avLst/>
              <a:gdLst/>
              <a:ahLst/>
              <a:cxnLst/>
              <a:rect l="l" t="t" r="r" b="b"/>
              <a:pathLst>
                <a:path w="4899" h="8589" extrusionOk="0">
                  <a:moveTo>
                    <a:pt x="1903" y="0"/>
                  </a:moveTo>
                  <a:cubicBezTo>
                    <a:pt x="1369" y="0"/>
                    <a:pt x="834" y="342"/>
                    <a:pt x="408" y="1157"/>
                  </a:cubicBezTo>
                  <a:cubicBezTo>
                    <a:pt x="27" y="1892"/>
                    <a:pt x="0" y="2736"/>
                    <a:pt x="82" y="3552"/>
                  </a:cubicBezTo>
                  <a:cubicBezTo>
                    <a:pt x="164" y="4614"/>
                    <a:pt x="408" y="5675"/>
                    <a:pt x="762" y="6682"/>
                  </a:cubicBezTo>
                  <a:cubicBezTo>
                    <a:pt x="1089" y="7580"/>
                    <a:pt x="1688" y="8560"/>
                    <a:pt x="2613" y="8587"/>
                  </a:cubicBezTo>
                  <a:cubicBezTo>
                    <a:pt x="2637" y="8588"/>
                    <a:pt x="2661" y="8589"/>
                    <a:pt x="2685" y="8589"/>
                  </a:cubicBezTo>
                  <a:cubicBezTo>
                    <a:pt x="3228" y="8589"/>
                    <a:pt x="3715" y="8296"/>
                    <a:pt x="4028" y="7879"/>
                  </a:cubicBezTo>
                  <a:cubicBezTo>
                    <a:pt x="4355" y="7417"/>
                    <a:pt x="4518" y="6872"/>
                    <a:pt x="4627" y="6328"/>
                  </a:cubicBezTo>
                  <a:cubicBezTo>
                    <a:pt x="4899" y="4614"/>
                    <a:pt x="4545" y="2818"/>
                    <a:pt x="3674" y="1321"/>
                  </a:cubicBezTo>
                  <a:cubicBezTo>
                    <a:pt x="3223" y="523"/>
                    <a:pt x="2563" y="0"/>
                    <a:pt x="19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1"/>
            <p:cNvSpPr/>
            <p:nvPr/>
          </p:nvSpPr>
          <p:spPr>
            <a:xfrm>
              <a:off x="7536213" y="1915580"/>
              <a:ext cx="391956" cy="373337"/>
            </a:xfrm>
            <a:custGeom>
              <a:avLst/>
              <a:gdLst/>
              <a:ahLst/>
              <a:cxnLst/>
              <a:rect l="l" t="t" r="r" b="b"/>
              <a:pathLst>
                <a:path w="32440" h="30899" extrusionOk="0">
                  <a:moveTo>
                    <a:pt x="21797" y="0"/>
                  </a:moveTo>
                  <a:cubicBezTo>
                    <a:pt x="21469" y="0"/>
                    <a:pt x="21142" y="36"/>
                    <a:pt x="20819" y="111"/>
                  </a:cubicBezTo>
                  <a:cubicBezTo>
                    <a:pt x="19513" y="411"/>
                    <a:pt x="18424" y="1309"/>
                    <a:pt x="17417" y="2180"/>
                  </a:cubicBezTo>
                  <a:cubicBezTo>
                    <a:pt x="13009" y="5908"/>
                    <a:pt x="5851" y="10017"/>
                    <a:pt x="2776" y="14970"/>
                  </a:cubicBezTo>
                  <a:cubicBezTo>
                    <a:pt x="0" y="19433"/>
                    <a:pt x="4763" y="25176"/>
                    <a:pt x="7484" y="28577"/>
                  </a:cubicBezTo>
                  <a:cubicBezTo>
                    <a:pt x="8355" y="29639"/>
                    <a:pt x="9417" y="30755"/>
                    <a:pt x="10804" y="30891"/>
                  </a:cubicBezTo>
                  <a:cubicBezTo>
                    <a:pt x="10876" y="30896"/>
                    <a:pt x="10948" y="30899"/>
                    <a:pt x="11019" y="30899"/>
                  </a:cubicBezTo>
                  <a:cubicBezTo>
                    <a:pt x="12005" y="30899"/>
                    <a:pt x="12964" y="30393"/>
                    <a:pt x="13852" y="29911"/>
                  </a:cubicBezTo>
                  <a:cubicBezTo>
                    <a:pt x="17798" y="27707"/>
                    <a:pt x="21772" y="25502"/>
                    <a:pt x="25718" y="23298"/>
                  </a:cubicBezTo>
                  <a:cubicBezTo>
                    <a:pt x="27895" y="22073"/>
                    <a:pt x="30208" y="20740"/>
                    <a:pt x="31378" y="18535"/>
                  </a:cubicBezTo>
                  <a:cubicBezTo>
                    <a:pt x="32440" y="16576"/>
                    <a:pt x="32413" y="14154"/>
                    <a:pt x="31814" y="12031"/>
                  </a:cubicBezTo>
                  <a:cubicBezTo>
                    <a:pt x="31215" y="9881"/>
                    <a:pt x="30072" y="7922"/>
                    <a:pt x="28956" y="5990"/>
                  </a:cubicBezTo>
                  <a:cubicBezTo>
                    <a:pt x="28058" y="4438"/>
                    <a:pt x="27133" y="2860"/>
                    <a:pt x="25772" y="1663"/>
                  </a:cubicBezTo>
                  <a:cubicBezTo>
                    <a:pt x="24686" y="687"/>
                    <a:pt x="23238" y="0"/>
                    <a:pt x="217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1"/>
            <p:cNvSpPr/>
            <p:nvPr/>
          </p:nvSpPr>
          <p:spPr>
            <a:xfrm>
              <a:off x="7778165" y="1977503"/>
              <a:ext cx="103317" cy="137680"/>
            </a:xfrm>
            <a:custGeom>
              <a:avLst/>
              <a:gdLst/>
              <a:ahLst/>
              <a:cxnLst/>
              <a:rect l="l" t="t" r="r" b="b"/>
              <a:pathLst>
                <a:path w="8551" h="11395" extrusionOk="0">
                  <a:moveTo>
                    <a:pt x="2284" y="0"/>
                  </a:moveTo>
                  <a:cubicBezTo>
                    <a:pt x="726" y="0"/>
                    <a:pt x="0" y="1538"/>
                    <a:pt x="168" y="3368"/>
                  </a:cubicBezTo>
                  <a:cubicBezTo>
                    <a:pt x="413" y="5845"/>
                    <a:pt x="1529" y="8240"/>
                    <a:pt x="3298" y="9981"/>
                  </a:cubicBezTo>
                  <a:cubicBezTo>
                    <a:pt x="3869" y="10526"/>
                    <a:pt x="4495" y="11043"/>
                    <a:pt x="5257" y="11260"/>
                  </a:cubicBezTo>
                  <a:cubicBezTo>
                    <a:pt x="5531" y="11348"/>
                    <a:pt x="5818" y="11394"/>
                    <a:pt x="6104" y="11394"/>
                  </a:cubicBezTo>
                  <a:cubicBezTo>
                    <a:pt x="6613" y="11394"/>
                    <a:pt x="7115" y="11248"/>
                    <a:pt x="7516" y="10934"/>
                  </a:cubicBezTo>
                  <a:cubicBezTo>
                    <a:pt x="8550" y="10090"/>
                    <a:pt x="8441" y="8457"/>
                    <a:pt x="8060" y="7151"/>
                  </a:cubicBezTo>
                  <a:cubicBezTo>
                    <a:pt x="7652" y="5682"/>
                    <a:pt x="7026" y="4266"/>
                    <a:pt x="6237" y="2933"/>
                  </a:cubicBezTo>
                  <a:cubicBezTo>
                    <a:pt x="5638" y="1926"/>
                    <a:pt x="4904" y="946"/>
                    <a:pt x="3869" y="429"/>
                  </a:cubicBezTo>
                  <a:cubicBezTo>
                    <a:pt x="3270" y="133"/>
                    <a:pt x="2742" y="0"/>
                    <a:pt x="22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1"/>
            <p:cNvSpPr/>
            <p:nvPr/>
          </p:nvSpPr>
          <p:spPr>
            <a:xfrm>
              <a:off x="7641765" y="2281100"/>
              <a:ext cx="275227" cy="221641"/>
            </a:xfrm>
            <a:custGeom>
              <a:avLst/>
              <a:gdLst/>
              <a:ahLst/>
              <a:cxnLst/>
              <a:rect l="l" t="t" r="r" b="b"/>
              <a:pathLst>
                <a:path w="22779" h="18344" extrusionOk="0">
                  <a:moveTo>
                    <a:pt x="17770" y="1"/>
                  </a:moveTo>
                  <a:cubicBezTo>
                    <a:pt x="16936" y="1"/>
                    <a:pt x="16109" y="320"/>
                    <a:pt x="15349" y="639"/>
                  </a:cubicBezTo>
                  <a:cubicBezTo>
                    <a:pt x="11621" y="2108"/>
                    <a:pt x="5960" y="3251"/>
                    <a:pt x="2830" y="5837"/>
                  </a:cubicBezTo>
                  <a:cubicBezTo>
                    <a:pt x="0" y="8177"/>
                    <a:pt x="1905" y="13021"/>
                    <a:pt x="2939" y="15879"/>
                  </a:cubicBezTo>
                  <a:cubicBezTo>
                    <a:pt x="3266" y="16804"/>
                    <a:pt x="3729" y="17756"/>
                    <a:pt x="4599" y="18165"/>
                  </a:cubicBezTo>
                  <a:cubicBezTo>
                    <a:pt x="4911" y="18297"/>
                    <a:pt x="5239" y="18344"/>
                    <a:pt x="5571" y="18344"/>
                  </a:cubicBezTo>
                  <a:cubicBezTo>
                    <a:pt x="5992" y="18344"/>
                    <a:pt x="6420" y="18268"/>
                    <a:pt x="6831" y="18192"/>
                  </a:cubicBezTo>
                  <a:cubicBezTo>
                    <a:pt x="9933" y="17593"/>
                    <a:pt x="13063" y="17022"/>
                    <a:pt x="16165" y="16423"/>
                  </a:cubicBezTo>
                  <a:cubicBezTo>
                    <a:pt x="17880" y="16124"/>
                    <a:pt x="19703" y="15743"/>
                    <a:pt x="20955" y="14545"/>
                  </a:cubicBezTo>
                  <a:cubicBezTo>
                    <a:pt x="22098" y="13484"/>
                    <a:pt x="22615" y="11878"/>
                    <a:pt x="22697" y="10327"/>
                  </a:cubicBezTo>
                  <a:cubicBezTo>
                    <a:pt x="22778" y="8776"/>
                    <a:pt x="22452" y="7225"/>
                    <a:pt x="22153" y="5701"/>
                  </a:cubicBezTo>
                  <a:cubicBezTo>
                    <a:pt x="21880" y="4476"/>
                    <a:pt x="21635" y="3224"/>
                    <a:pt x="20982" y="2135"/>
                  </a:cubicBezTo>
                  <a:cubicBezTo>
                    <a:pt x="20356" y="1047"/>
                    <a:pt x="19295" y="122"/>
                    <a:pt x="18043" y="13"/>
                  </a:cubicBezTo>
                  <a:cubicBezTo>
                    <a:pt x="17952" y="5"/>
                    <a:pt x="17861" y="1"/>
                    <a:pt x="177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1"/>
            <p:cNvSpPr/>
            <p:nvPr/>
          </p:nvSpPr>
          <p:spPr>
            <a:xfrm>
              <a:off x="7827872" y="2324404"/>
              <a:ext cx="58213" cy="103499"/>
            </a:xfrm>
            <a:custGeom>
              <a:avLst/>
              <a:gdLst/>
              <a:ahLst/>
              <a:cxnLst/>
              <a:rect l="l" t="t" r="r" b="b"/>
              <a:pathLst>
                <a:path w="4818" h="8566" extrusionOk="0">
                  <a:moveTo>
                    <a:pt x="2062" y="1"/>
                  </a:moveTo>
                  <a:cubicBezTo>
                    <a:pt x="1251" y="1"/>
                    <a:pt x="630" y="777"/>
                    <a:pt x="381" y="1844"/>
                  </a:cubicBezTo>
                  <a:cubicBezTo>
                    <a:pt x="0" y="3532"/>
                    <a:pt x="191" y="5355"/>
                    <a:pt x="980" y="6906"/>
                  </a:cubicBezTo>
                  <a:cubicBezTo>
                    <a:pt x="1225" y="7396"/>
                    <a:pt x="1552" y="7859"/>
                    <a:pt x="1987" y="8185"/>
                  </a:cubicBezTo>
                  <a:cubicBezTo>
                    <a:pt x="2315" y="8416"/>
                    <a:pt x="2710" y="8566"/>
                    <a:pt x="3097" y="8566"/>
                  </a:cubicBezTo>
                  <a:cubicBezTo>
                    <a:pt x="3256" y="8566"/>
                    <a:pt x="3414" y="8540"/>
                    <a:pt x="3565" y="8485"/>
                  </a:cubicBezTo>
                  <a:cubicBezTo>
                    <a:pt x="4436" y="8131"/>
                    <a:pt x="4736" y="7042"/>
                    <a:pt x="4763" y="6090"/>
                  </a:cubicBezTo>
                  <a:cubicBezTo>
                    <a:pt x="4817" y="5028"/>
                    <a:pt x="4708" y="3940"/>
                    <a:pt x="4491" y="2906"/>
                  </a:cubicBezTo>
                  <a:cubicBezTo>
                    <a:pt x="4327" y="2089"/>
                    <a:pt x="4055" y="1300"/>
                    <a:pt x="3484" y="701"/>
                  </a:cubicBezTo>
                  <a:lnTo>
                    <a:pt x="3484" y="729"/>
                  </a:lnTo>
                  <a:cubicBezTo>
                    <a:pt x="2975" y="219"/>
                    <a:pt x="2491" y="1"/>
                    <a:pt x="2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1"/>
            <p:cNvSpPr/>
            <p:nvPr/>
          </p:nvSpPr>
          <p:spPr>
            <a:xfrm>
              <a:off x="6239362" y="1420077"/>
              <a:ext cx="913461" cy="937783"/>
            </a:xfrm>
            <a:custGeom>
              <a:avLst/>
              <a:gdLst/>
              <a:ahLst/>
              <a:cxnLst/>
              <a:rect l="l" t="t" r="r" b="b"/>
              <a:pathLst>
                <a:path w="75602" h="77615" extrusionOk="0">
                  <a:moveTo>
                    <a:pt x="18941" y="1"/>
                  </a:moveTo>
                  <a:cubicBezTo>
                    <a:pt x="17036" y="28"/>
                    <a:pt x="15240" y="735"/>
                    <a:pt x="13499" y="1470"/>
                  </a:cubicBezTo>
                  <a:cubicBezTo>
                    <a:pt x="10124" y="2858"/>
                    <a:pt x="6178" y="5035"/>
                    <a:pt x="6151" y="8682"/>
                  </a:cubicBezTo>
                  <a:cubicBezTo>
                    <a:pt x="6124" y="11022"/>
                    <a:pt x="7811" y="13063"/>
                    <a:pt x="8083" y="15404"/>
                  </a:cubicBezTo>
                  <a:cubicBezTo>
                    <a:pt x="8573" y="19513"/>
                    <a:pt x="4681" y="22670"/>
                    <a:pt x="2722" y="26344"/>
                  </a:cubicBezTo>
                  <a:cubicBezTo>
                    <a:pt x="0" y="31379"/>
                    <a:pt x="980" y="37529"/>
                    <a:pt x="2014" y="43162"/>
                  </a:cubicBezTo>
                  <a:cubicBezTo>
                    <a:pt x="3593" y="51653"/>
                    <a:pt x="5171" y="60117"/>
                    <a:pt x="6722" y="68581"/>
                  </a:cubicBezTo>
                  <a:cubicBezTo>
                    <a:pt x="7185" y="71030"/>
                    <a:pt x="7049" y="76772"/>
                    <a:pt x="9879" y="77534"/>
                  </a:cubicBezTo>
                  <a:cubicBezTo>
                    <a:pt x="10077" y="77589"/>
                    <a:pt x="10301" y="77614"/>
                    <a:pt x="10548" y="77614"/>
                  </a:cubicBezTo>
                  <a:cubicBezTo>
                    <a:pt x="13363" y="77614"/>
                    <a:pt x="19107" y="74303"/>
                    <a:pt x="21309" y="73452"/>
                  </a:cubicBezTo>
                  <a:cubicBezTo>
                    <a:pt x="23160" y="72717"/>
                    <a:pt x="25119" y="71873"/>
                    <a:pt x="26262" y="70213"/>
                  </a:cubicBezTo>
                  <a:cubicBezTo>
                    <a:pt x="27922" y="67819"/>
                    <a:pt x="27269" y="64553"/>
                    <a:pt x="26561" y="61723"/>
                  </a:cubicBezTo>
                  <a:cubicBezTo>
                    <a:pt x="25228" y="56525"/>
                    <a:pt x="23922" y="51327"/>
                    <a:pt x="22615" y="46129"/>
                  </a:cubicBezTo>
                  <a:cubicBezTo>
                    <a:pt x="21636" y="42183"/>
                    <a:pt x="20683" y="37774"/>
                    <a:pt x="22643" y="34209"/>
                  </a:cubicBezTo>
                  <a:cubicBezTo>
                    <a:pt x="24738" y="30344"/>
                    <a:pt x="29473" y="28848"/>
                    <a:pt x="33800" y="27977"/>
                  </a:cubicBezTo>
                  <a:cubicBezTo>
                    <a:pt x="40031" y="26736"/>
                    <a:pt x="46385" y="26119"/>
                    <a:pt x="52742" y="26119"/>
                  </a:cubicBezTo>
                  <a:cubicBezTo>
                    <a:pt x="60047" y="26119"/>
                    <a:pt x="67356" y="26933"/>
                    <a:pt x="74486" y="28548"/>
                  </a:cubicBezTo>
                  <a:cubicBezTo>
                    <a:pt x="75030" y="25092"/>
                    <a:pt x="75602" y="21554"/>
                    <a:pt x="75084" y="18071"/>
                  </a:cubicBezTo>
                  <a:cubicBezTo>
                    <a:pt x="74567" y="14560"/>
                    <a:pt x="72826" y="11104"/>
                    <a:pt x="69778" y="9362"/>
                  </a:cubicBezTo>
                  <a:cubicBezTo>
                    <a:pt x="67894" y="8281"/>
                    <a:pt x="65754" y="7969"/>
                    <a:pt x="63571" y="7969"/>
                  </a:cubicBezTo>
                  <a:cubicBezTo>
                    <a:pt x="62127" y="7969"/>
                    <a:pt x="60665" y="8106"/>
                    <a:pt x="59246" y="8246"/>
                  </a:cubicBezTo>
                  <a:cubicBezTo>
                    <a:pt x="48932" y="9281"/>
                    <a:pt x="38617" y="10315"/>
                    <a:pt x="28303" y="11349"/>
                  </a:cubicBezTo>
                  <a:cubicBezTo>
                    <a:pt x="27925" y="11381"/>
                    <a:pt x="27542" y="11414"/>
                    <a:pt x="27165" y="11414"/>
                  </a:cubicBezTo>
                  <a:cubicBezTo>
                    <a:pt x="26594" y="11414"/>
                    <a:pt x="26036" y="11339"/>
                    <a:pt x="25527" y="11077"/>
                  </a:cubicBezTo>
                  <a:cubicBezTo>
                    <a:pt x="22860" y="9634"/>
                    <a:pt x="24847" y="5362"/>
                    <a:pt x="23622" y="2613"/>
                  </a:cubicBezTo>
                  <a:cubicBezTo>
                    <a:pt x="22833" y="871"/>
                    <a:pt x="20819" y="1"/>
                    <a:pt x="189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1"/>
            <p:cNvSpPr/>
            <p:nvPr/>
          </p:nvSpPr>
          <p:spPr>
            <a:xfrm>
              <a:off x="6114404" y="1925512"/>
              <a:ext cx="1940039" cy="1845481"/>
            </a:xfrm>
            <a:custGeom>
              <a:avLst/>
              <a:gdLst/>
              <a:ahLst/>
              <a:cxnLst/>
              <a:rect l="l" t="t" r="r" b="b"/>
              <a:pathLst>
                <a:path w="160566" h="152740" extrusionOk="0">
                  <a:moveTo>
                    <a:pt x="100712" y="1"/>
                  </a:moveTo>
                  <a:cubicBezTo>
                    <a:pt x="84768" y="1"/>
                    <a:pt x="82482" y="11416"/>
                    <a:pt x="78977" y="13114"/>
                  </a:cubicBezTo>
                  <a:cubicBezTo>
                    <a:pt x="78720" y="13239"/>
                    <a:pt x="78386" y="13296"/>
                    <a:pt x="77980" y="13296"/>
                  </a:cubicBezTo>
                  <a:cubicBezTo>
                    <a:pt x="74950" y="13296"/>
                    <a:pt x="67898" y="10113"/>
                    <a:pt x="58729" y="8433"/>
                  </a:cubicBezTo>
                  <a:cubicBezTo>
                    <a:pt x="55426" y="7825"/>
                    <a:pt x="51846" y="7412"/>
                    <a:pt x="48077" y="7412"/>
                  </a:cubicBezTo>
                  <a:cubicBezTo>
                    <a:pt x="41227" y="7412"/>
                    <a:pt x="33757" y="8777"/>
                    <a:pt x="26208" y="12815"/>
                  </a:cubicBezTo>
                  <a:cubicBezTo>
                    <a:pt x="24848" y="13522"/>
                    <a:pt x="23487" y="14339"/>
                    <a:pt x="22126" y="15237"/>
                  </a:cubicBezTo>
                  <a:cubicBezTo>
                    <a:pt x="10370" y="23047"/>
                    <a:pt x="1688" y="46452"/>
                    <a:pt x="845" y="57800"/>
                  </a:cubicBezTo>
                  <a:cubicBezTo>
                    <a:pt x="1" y="69148"/>
                    <a:pt x="2260" y="106323"/>
                    <a:pt x="26099" y="130136"/>
                  </a:cubicBezTo>
                  <a:cubicBezTo>
                    <a:pt x="43217" y="147253"/>
                    <a:pt x="89070" y="152739"/>
                    <a:pt x="118927" y="152739"/>
                  </a:cubicBezTo>
                  <a:cubicBezTo>
                    <a:pt x="130651" y="152739"/>
                    <a:pt x="139909" y="151893"/>
                    <a:pt x="143992" y="150574"/>
                  </a:cubicBezTo>
                  <a:cubicBezTo>
                    <a:pt x="158442" y="145893"/>
                    <a:pt x="160565" y="123332"/>
                    <a:pt x="152918" y="110133"/>
                  </a:cubicBezTo>
                  <a:cubicBezTo>
                    <a:pt x="145271" y="96934"/>
                    <a:pt x="146550" y="98649"/>
                    <a:pt x="145271" y="87164"/>
                  </a:cubicBezTo>
                  <a:cubicBezTo>
                    <a:pt x="144944" y="84307"/>
                    <a:pt x="144046" y="80769"/>
                    <a:pt x="142767" y="76904"/>
                  </a:cubicBezTo>
                  <a:cubicBezTo>
                    <a:pt x="139365" y="66291"/>
                    <a:pt x="133460" y="53337"/>
                    <a:pt x="130711" y="46234"/>
                  </a:cubicBezTo>
                  <a:cubicBezTo>
                    <a:pt x="130412" y="45472"/>
                    <a:pt x="130140" y="44792"/>
                    <a:pt x="129949" y="44193"/>
                  </a:cubicBezTo>
                  <a:cubicBezTo>
                    <a:pt x="126955" y="35675"/>
                    <a:pt x="131800" y="7318"/>
                    <a:pt x="115471" y="2473"/>
                  </a:cubicBezTo>
                  <a:cubicBezTo>
                    <a:pt x="109542" y="715"/>
                    <a:pt x="104700" y="1"/>
                    <a:pt x="1007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1"/>
            <p:cNvSpPr/>
            <p:nvPr/>
          </p:nvSpPr>
          <p:spPr>
            <a:xfrm>
              <a:off x="6823333" y="1925488"/>
              <a:ext cx="883545" cy="604850"/>
            </a:xfrm>
            <a:custGeom>
              <a:avLst/>
              <a:gdLst/>
              <a:ahLst/>
              <a:cxnLst/>
              <a:rect l="l" t="t" r="r" b="b"/>
              <a:pathLst>
                <a:path w="73126" h="50060" extrusionOk="0">
                  <a:moveTo>
                    <a:pt x="42025" y="0"/>
                  </a:moveTo>
                  <a:cubicBezTo>
                    <a:pt x="26092" y="0"/>
                    <a:pt x="23807" y="11397"/>
                    <a:pt x="20303" y="13116"/>
                  </a:cubicBezTo>
                  <a:cubicBezTo>
                    <a:pt x="20046" y="13241"/>
                    <a:pt x="19712" y="13298"/>
                    <a:pt x="19306" y="13298"/>
                  </a:cubicBezTo>
                  <a:cubicBezTo>
                    <a:pt x="16276" y="13298"/>
                    <a:pt x="9224" y="10115"/>
                    <a:pt x="55" y="8435"/>
                  </a:cubicBezTo>
                  <a:lnTo>
                    <a:pt x="55" y="8435"/>
                  </a:lnTo>
                  <a:cubicBezTo>
                    <a:pt x="1" y="10803"/>
                    <a:pt x="463" y="13388"/>
                    <a:pt x="1334" y="16001"/>
                  </a:cubicBezTo>
                  <a:cubicBezTo>
                    <a:pt x="7702" y="35078"/>
                    <a:pt x="27487" y="47433"/>
                    <a:pt x="47463" y="49692"/>
                  </a:cubicBezTo>
                  <a:cubicBezTo>
                    <a:pt x="49598" y="49929"/>
                    <a:pt x="51770" y="50059"/>
                    <a:pt x="53942" y="50059"/>
                  </a:cubicBezTo>
                  <a:cubicBezTo>
                    <a:pt x="60241" y="50059"/>
                    <a:pt x="66546" y="48968"/>
                    <a:pt x="72010" y="46236"/>
                  </a:cubicBezTo>
                  <a:lnTo>
                    <a:pt x="72037" y="46236"/>
                  </a:lnTo>
                  <a:cubicBezTo>
                    <a:pt x="71738" y="45474"/>
                    <a:pt x="71466" y="44794"/>
                    <a:pt x="71275" y="44168"/>
                  </a:cubicBezTo>
                  <a:cubicBezTo>
                    <a:pt x="68281" y="35650"/>
                    <a:pt x="73126" y="7320"/>
                    <a:pt x="56797" y="2475"/>
                  </a:cubicBezTo>
                  <a:cubicBezTo>
                    <a:pt x="50862" y="715"/>
                    <a:pt x="46016" y="0"/>
                    <a:pt x="42025" y="0"/>
                  </a:cubicBezTo>
                  <a:close/>
                </a:path>
              </a:pathLst>
            </a:custGeom>
            <a:solidFill>
              <a:srgbClr val="DD8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1"/>
            <p:cNvSpPr/>
            <p:nvPr/>
          </p:nvSpPr>
          <p:spPr>
            <a:xfrm>
              <a:off x="6480057" y="1308544"/>
              <a:ext cx="917738" cy="890553"/>
            </a:xfrm>
            <a:custGeom>
              <a:avLst/>
              <a:gdLst/>
              <a:ahLst/>
              <a:cxnLst/>
              <a:rect l="l" t="t" r="r" b="b"/>
              <a:pathLst>
                <a:path w="75956" h="73706" extrusionOk="0">
                  <a:moveTo>
                    <a:pt x="42147" y="1"/>
                  </a:moveTo>
                  <a:cubicBezTo>
                    <a:pt x="40574" y="1"/>
                    <a:pt x="39039" y="636"/>
                    <a:pt x="38182" y="1938"/>
                  </a:cubicBezTo>
                  <a:cubicBezTo>
                    <a:pt x="38644" y="7626"/>
                    <a:pt x="37746" y="13423"/>
                    <a:pt x="35596" y="18729"/>
                  </a:cubicBezTo>
                  <a:cubicBezTo>
                    <a:pt x="33555" y="17777"/>
                    <a:pt x="32793" y="15246"/>
                    <a:pt x="32848" y="12987"/>
                  </a:cubicBezTo>
                  <a:cubicBezTo>
                    <a:pt x="32929" y="10756"/>
                    <a:pt x="33610" y="8551"/>
                    <a:pt x="33528" y="6292"/>
                  </a:cubicBezTo>
                  <a:cubicBezTo>
                    <a:pt x="33446" y="4061"/>
                    <a:pt x="32222" y="1584"/>
                    <a:pt x="30017" y="1122"/>
                  </a:cubicBezTo>
                  <a:cubicBezTo>
                    <a:pt x="29779" y="1072"/>
                    <a:pt x="29545" y="1049"/>
                    <a:pt x="29317" y="1049"/>
                  </a:cubicBezTo>
                  <a:cubicBezTo>
                    <a:pt x="26521" y="1049"/>
                    <a:pt x="24526" y="4578"/>
                    <a:pt x="24602" y="7571"/>
                  </a:cubicBezTo>
                  <a:cubicBezTo>
                    <a:pt x="24683" y="10810"/>
                    <a:pt x="26044" y="14021"/>
                    <a:pt x="25445" y="17205"/>
                  </a:cubicBezTo>
                  <a:cubicBezTo>
                    <a:pt x="24575" y="21968"/>
                    <a:pt x="19812" y="24798"/>
                    <a:pt x="16138" y="28009"/>
                  </a:cubicBezTo>
                  <a:cubicBezTo>
                    <a:pt x="3919" y="38677"/>
                    <a:pt x="0" y="66001"/>
                    <a:pt x="18751" y="72423"/>
                  </a:cubicBezTo>
                  <a:cubicBezTo>
                    <a:pt x="21749" y="73438"/>
                    <a:pt x="24916" y="73705"/>
                    <a:pt x="28081" y="73705"/>
                  </a:cubicBezTo>
                  <a:cubicBezTo>
                    <a:pt x="28736" y="73705"/>
                    <a:pt x="29391" y="73694"/>
                    <a:pt x="30045" y="73675"/>
                  </a:cubicBezTo>
                  <a:cubicBezTo>
                    <a:pt x="37474" y="73484"/>
                    <a:pt x="44904" y="72396"/>
                    <a:pt x="52061" y="70436"/>
                  </a:cubicBezTo>
                  <a:cubicBezTo>
                    <a:pt x="58429" y="68722"/>
                    <a:pt x="65342" y="65620"/>
                    <a:pt x="67410" y="59360"/>
                  </a:cubicBezTo>
                  <a:cubicBezTo>
                    <a:pt x="68934" y="54734"/>
                    <a:pt x="67328" y="49754"/>
                    <a:pt x="66947" y="44909"/>
                  </a:cubicBezTo>
                  <a:cubicBezTo>
                    <a:pt x="66430" y="38650"/>
                    <a:pt x="68009" y="32255"/>
                    <a:pt x="71383" y="26948"/>
                  </a:cubicBezTo>
                  <a:cubicBezTo>
                    <a:pt x="73315" y="23900"/>
                    <a:pt x="75955" y="20852"/>
                    <a:pt x="75792" y="17205"/>
                  </a:cubicBezTo>
                  <a:cubicBezTo>
                    <a:pt x="75656" y="13695"/>
                    <a:pt x="72771" y="10783"/>
                    <a:pt x="69505" y="9504"/>
                  </a:cubicBezTo>
                  <a:cubicBezTo>
                    <a:pt x="66798" y="8443"/>
                    <a:pt x="63848" y="8262"/>
                    <a:pt x="60918" y="8262"/>
                  </a:cubicBezTo>
                  <a:cubicBezTo>
                    <a:pt x="60313" y="8262"/>
                    <a:pt x="59710" y="8270"/>
                    <a:pt x="59110" y="8279"/>
                  </a:cubicBezTo>
                  <a:cubicBezTo>
                    <a:pt x="57504" y="9721"/>
                    <a:pt x="56932" y="11953"/>
                    <a:pt x="56470" y="14076"/>
                  </a:cubicBezTo>
                  <a:cubicBezTo>
                    <a:pt x="56034" y="16171"/>
                    <a:pt x="55544" y="18403"/>
                    <a:pt x="54075" y="19981"/>
                  </a:cubicBezTo>
                  <a:cubicBezTo>
                    <a:pt x="53244" y="20873"/>
                    <a:pt x="51970" y="21418"/>
                    <a:pt x="50774" y="21418"/>
                  </a:cubicBezTo>
                  <a:cubicBezTo>
                    <a:pt x="49853" y="21418"/>
                    <a:pt x="48979" y="21096"/>
                    <a:pt x="48387" y="20362"/>
                  </a:cubicBezTo>
                  <a:cubicBezTo>
                    <a:pt x="47407" y="19165"/>
                    <a:pt x="47571" y="17423"/>
                    <a:pt x="47843" y="15872"/>
                  </a:cubicBezTo>
                  <a:cubicBezTo>
                    <a:pt x="48305" y="13232"/>
                    <a:pt x="48904" y="10592"/>
                    <a:pt x="48768" y="7925"/>
                  </a:cubicBezTo>
                  <a:cubicBezTo>
                    <a:pt x="48605" y="5231"/>
                    <a:pt x="47543" y="2482"/>
                    <a:pt x="45339" y="958"/>
                  </a:cubicBezTo>
                  <a:cubicBezTo>
                    <a:pt x="44410" y="324"/>
                    <a:pt x="43269" y="1"/>
                    <a:pt x="421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1"/>
            <p:cNvSpPr/>
            <p:nvPr/>
          </p:nvSpPr>
          <p:spPr>
            <a:xfrm>
              <a:off x="6649067" y="1879768"/>
              <a:ext cx="210779" cy="223707"/>
            </a:xfrm>
            <a:custGeom>
              <a:avLst/>
              <a:gdLst/>
              <a:ahLst/>
              <a:cxnLst/>
              <a:rect l="l" t="t" r="r" b="b"/>
              <a:pathLst>
                <a:path w="17445" h="18515" extrusionOk="0">
                  <a:moveTo>
                    <a:pt x="1413" y="1"/>
                  </a:moveTo>
                  <a:cubicBezTo>
                    <a:pt x="918" y="1"/>
                    <a:pt x="449" y="261"/>
                    <a:pt x="354" y="844"/>
                  </a:cubicBezTo>
                  <a:cubicBezTo>
                    <a:pt x="0" y="3130"/>
                    <a:pt x="109" y="5497"/>
                    <a:pt x="708" y="7729"/>
                  </a:cubicBezTo>
                  <a:cubicBezTo>
                    <a:pt x="1007" y="8818"/>
                    <a:pt x="1415" y="9879"/>
                    <a:pt x="1824" y="10940"/>
                  </a:cubicBezTo>
                  <a:cubicBezTo>
                    <a:pt x="2205" y="12002"/>
                    <a:pt x="2640" y="13036"/>
                    <a:pt x="3293" y="13934"/>
                  </a:cubicBezTo>
                  <a:cubicBezTo>
                    <a:pt x="4654" y="15784"/>
                    <a:pt x="6641" y="16791"/>
                    <a:pt x="8790" y="17444"/>
                  </a:cubicBezTo>
                  <a:cubicBezTo>
                    <a:pt x="9879" y="17798"/>
                    <a:pt x="10968" y="18043"/>
                    <a:pt x="12083" y="18234"/>
                  </a:cubicBezTo>
                  <a:cubicBezTo>
                    <a:pt x="12783" y="18340"/>
                    <a:pt x="13637" y="18515"/>
                    <a:pt x="14453" y="18515"/>
                  </a:cubicBezTo>
                  <a:cubicBezTo>
                    <a:pt x="15096" y="18515"/>
                    <a:pt x="15716" y="18406"/>
                    <a:pt x="16220" y="18070"/>
                  </a:cubicBezTo>
                  <a:cubicBezTo>
                    <a:pt x="17036" y="17499"/>
                    <a:pt x="17445" y="16165"/>
                    <a:pt x="16574" y="15431"/>
                  </a:cubicBezTo>
                  <a:cubicBezTo>
                    <a:pt x="15594" y="14641"/>
                    <a:pt x="14478" y="14641"/>
                    <a:pt x="13308" y="14478"/>
                  </a:cubicBezTo>
                  <a:cubicBezTo>
                    <a:pt x="12328" y="14342"/>
                    <a:pt x="11349" y="14124"/>
                    <a:pt x="10396" y="13852"/>
                  </a:cubicBezTo>
                  <a:cubicBezTo>
                    <a:pt x="8899" y="13444"/>
                    <a:pt x="7212" y="12927"/>
                    <a:pt x="6232" y="11675"/>
                  </a:cubicBezTo>
                  <a:cubicBezTo>
                    <a:pt x="5742" y="11049"/>
                    <a:pt x="5416" y="10260"/>
                    <a:pt x="5089" y="9552"/>
                  </a:cubicBezTo>
                  <a:cubicBezTo>
                    <a:pt x="4681" y="8709"/>
                    <a:pt x="4300" y="7865"/>
                    <a:pt x="3974" y="6967"/>
                  </a:cubicBezTo>
                  <a:cubicBezTo>
                    <a:pt x="3266" y="5062"/>
                    <a:pt x="2640" y="3239"/>
                    <a:pt x="2722" y="1170"/>
                  </a:cubicBezTo>
                  <a:cubicBezTo>
                    <a:pt x="2737" y="434"/>
                    <a:pt x="2053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6764153" y="1912886"/>
              <a:ext cx="109504" cy="74090"/>
            </a:xfrm>
            <a:custGeom>
              <a:avLst/>
              <a:gdLst/>
              <a:ahLst/>
              <a:cxnLst/>
              <a:rect l="l" t="t" r="r" b="b"/>
              <a:pathLst>
                <a:path w="9063" h="6132" extrusionOk="0">
                  <a:moveTo>
                    <a:pt x="1773" y="1"/>
                  </a:moveTo>
                  <a:cubicBezTo>
                    <a:pt x="1341" y="1"/>
                    <a:pt x="912" y="157"/>
                    <a:pt x="626" y="470"/>
                  </a:cubicBezTo>
                  <a:cubicBezTo>
                    <a:pt x="0" y="1151"/>
                    <a:pt x="0" y="2103"/>
                    <a:pt x="626" y="2784"/>
                  </a:cubicBezTo>
                  <a:cubicBezTo>
                    <a:pt x="1497" y="3736"/>
                    <a:pt x="2558" y="4553"/>
                    <a:pt x="3729" y="5124"/>
                  </a:cubicBezTo>
                  <a:cubicBezTo>
                    <a:pt x="4355" y="5423"/>
                    <a:pt x="5008" y="5696"/>
                    <a:pt x="5688" y="5886"/>
                  </a:cubicBezTo>
                  <a:cubicBezTo>
                    <a:pt x="6127" y="6015"/>
                    <a:pt x="6621" y="6132"/>
                    <a:pt x="7098" y="6132"/>
                  </a:cubicBezTo>
                  <a:cubicBezTo>
                    <a:pt x="7626" y="6132"/>
                    <a:pt x="8132" y="5989"/>
                    <a:pt x="8518" y="5559"/>
                  </a:cubicBezTo>
                  <a:cubicBezTo>
                    <a:pt x="8954" y="5097"/>
                    <a:pt x="9063" y="4416"/>
                    <a:pt x="8736" y="3872"/>
                  </a:cubicBezTo>
                  <a:lnTo>
                    <a:pt x="8763" y="3872"/>
                  </a:lnTo>
                  <a:cubicBezTo>
                    <a:pt x="8464" y="3328"/>
                    <a:pt x="8001" y="3083"/>
                    <a:pt x="7430" y="2920"/>
                  </a:cubicBezTo>
                  <a:cubicBezTo>
                    <a:pt x="7158" y="2838"/>
                    <a:pt x="6885" y="2784"/>
                    <a:pt x="6613" y="2729"/>
                  </a:cubicBezTo>
                  <a:cubicBezTo>
                    <a:pt x="6341" y="2648"/>
                    <a:pt x="6069" y="2566"/>
                    <a:pt x="5797" y="2457"/>
                  </a:cubicBezTo>
                  <a:cubicBezTo>
                    <a:pt x="5742" y="2457"/>
                    <a:pt x="5688" y="2430"/>
                    <a:pt x="5634" y="2403"/>
                  </a:cubicBezTo>
                  <a:cubicBezTo>
                    <a:pt x="5634" y="2403"/>
                    <a:pt x="5606" y="2403"/>
                    <a:pt x="5606" y="2375"/>
                  </a:cubicBezTo>
                  <a:lnTo>
                    <a:pt x="5552" y="2375"/>
                  </a:lnTo>
                  <a:cubicBezTo>
                    <a:pt x="5498" y="2348"/>
                    <a:pt x="5416" y="2294"/>
                    <a:pt x="5334" y="2267"/>
                  </a:cubicBezTo>
                  <a:cubicBezTo>
                    <a:pt x="4844" y="2022"/>
                    <a:pt x="4382" y="1749"/>
                    <a:pt x="3946" y="1423"/>
                  </a:cubicBezTo>
                  <a:cubicBezTo>
                    <a:pt x="3919" y="1423"/>
                    <a:pt x="3919" y="1423"/>
                    <a:pt x="3919" y="1396"/>
                  </a:cubicBezTo>
                  <a:cubicBezTo>
                    <a:pt x="3892" y="1396"/>
                    <a:pt x="3892" y="1396"/>
                    <a:pt x="3865" y="1368"/>
                  </a:cubicBezTo>
                  <a:cubicBezTo>
                    <a:pt x="3756" y="1287"/>
                    <a:pt x="3674" y="1205"/>
                    <a:pt x="3565" y="1096"/>
                  </a:cubicBezTo>
                  <a:cubicBezTo>
                    <a:pt x="3348" y="906"/>
                    <a:pt x="3130" y="688"/>
                    <a:pt x="2939" y="470"/>
                  </a:cubicBezTo>
                  <a:cubicBezTo>
                    <a:pt x="2640" y="157"/>
                    <a:pt x="2205" y="1"/>
                    <a:pt x="17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7232712" y="1474944"/>
              <a:ext cx="101288" cy="142876"/>
            </a:xfrm>
            <a:custGeom>
              <a:avLst/>
              <a:gdLst/>
              <a:ahLst/>
              <a:cxnLst/>
              <a:rect l="l" t="t" r="r" b="b"/>
              <a:pathLst>
                <a:path w="8383" h="11825" extrusionOk="0">
                  <a:moveTo>
                    <a:pt x="7520" y="10302"/>
                  </a:moveTo>
                  <a:cubicBezTo>
                    <a:pt x="7502" y="10326"/>
                    <a:pt x="7493" y="10338"/>
                    <a:pt x="7493" y="10338"/>
                  </a:cubicBezTo>
                  <a:cubicBezTo>
                    <a:pt x="7493" y="10338"/>
                    <a:pt x="7502" y="10326"/>
                    <a:pt x="7520" y="10302"/>
                  </a:cubicBezTo>
                  <a:close/>
                  <a:moveTo>
                    <a:pt x="1247" y="0"/>
                  </a:moveTo>
                  <a:cubicBezTo>
                    <a:pt x="1176" y="0"/>
                    <a:pt x="1106" y="1"/>
                    <a:pt x="1035" y="4"/>
                  </a:cubicBezTo>
                  <a:cubicBezTo>
                    <a:pt x="545" y="32"/>
                    <a:pt x="109" y="385"/>
                    <a:pt x="55" y="902"/>
                  </a:cubicBezTo>
                  <a:cubicBezTo>
                    <a:pt x="1" y="1338"/>
                    <a:pt x="273" y="1937"/>
                    <a:pt x="790" y="2018"/>
                  </a:cubicBezTo>
                  <a:cubicBezTo>
                    <a:pt x="1198" y="2073"/>
                    <a:pt x="1715" y="2209"/>
                    <a:pt x="2042" y="2345"/>
                  </a:cubicBezTo>
                  <a:cubicBezTo>
                    <a:pt x="2151" y="2399"/>
                    <a:pt x="2423" y="2617"/>
                    <a:pt x="2640" y="2753"/>
                  </a:cubicBezTo>
                  <a:cubicBezTo>
                    <a:pt x="2858" y="2889"/>
                    <a:pt x="3076" y="3025"/>
                    <a:pt x="3294" y="3161"/>
                  </a:cubicBezTo>
                  <a:cubicBezTo>
                    <a:pt x="3357" y="3203"/>
                    <a:pt x="3420" y="3246"/>
                    <a:pt x="3484" y="3288"/>
                  </a:cubicBezTo>
                  <a:lnTo>
                    <a:pt x="3484" y="3288"/>
                  </a:lnTo>
                  <a:cubicBezTo>
                    <a:pt x="3482" y="3287"/>
                    <a:pt x="3480" y="3286"/>
                    <a:pt x="3479" y="3286"/>
                  </a:cubicBezTo>
                  <a:lnTo>
                    <a:pt x="3479" y="3286"/>
                  </a:lnTo>
                  <a:cubicBezTo>
                    <a:pt x="3466" y="3286"/>
                    <a:pt x="3675" y="3461"/>
                    <a:pt x="3675" y="3461"/>
                  </a:cubicBezTo>
                  <a:cubicBezTo>
                    <a:pt x="3865" y="3624"/>
                    <a:pt x="4028" y="3787"/>
                    <a:pt x="4192" y="3978"/>
                  </a:cubicBezTo>
                  <a:cubicBezTo>
                    <a:pt x="4192" y="3978"/>
                    <a:pt x="4300" y="4114"/>
                    <a:pt x="4328" y="4168"/>
                  </a:cubicBezTo>
                  <a:cubicBezTo>
                    <a:pt x="4382" y="4223"/>
                    <a:pt x="4464" y="4331"/>
                    <a:pt x="4464" y="4359"/>
                  </a:cubicBezTo>
                  <a:cubicBezTo>
                    <a:pt x="4627" y="4576"/>
                    <a:pt x="4736" y="4794"/>
                    <a:pt x="4872" y="5039"/>
                  </a:cubicBezTo>
                  <a:cubicBezTo>
                    <a:pt x="4899" y="5121"/>
                    <a:pt x="4954" y="5202"/>
                    <a:pt x="4981" y="5311"/>
                  </a:cubicBezTo>
                  <a:cubicBezTo>
                    <a:pt x="4981" y="5311"/>
                    <a:pt x="5035" y="5447"/>
                    <a:pt x="5035" y="5502"/>
                  </a:cubicBezTo>
                  <a:cubicBezTo>
                    <a:pt x="5117" y="5719"/>
                    <a:pt x="5199" y="5964"/>
                    <a:pt x="5226" y="6209"/>
                  </a:cubicBezTo>
                  <a:cubicBezTo>
                    <a:pt x="5253" y="6264"/>
                    <a:pt x="5253" y="6345"/>
                    <a:pt x="5280" y="6400"/>
                  </a:cubicBezTo>
                  <a:cubicBezTo>
                    <a:pt x="5280" y="6509"/>
                    <a:pt x="5307" y="6645"/>
                    <a:pt x="5307" y="6753"/>
                  </a:cubicBezTo>
                  <a:cubicBezTo>
                    <a:pt x="5307" y="6998"/>
                    <a:pt x="5307" y="7271"/>
                    <a:pt x="5280" y="7515"/>
                  </a:cubicBezTo>
                  <a:cubicBezTo>
                    <a:pt x="5280" y="7515"/>
                    <a:pt x="5253" y="7706"/>
                    <a:pt x="5253" y="7760"/>
                  </a:cubicBezTo>
                  <a:cubicBezTo>
                    <a:pt x="5253" y="7842"/>
                    <a:pt x="5226" y="7978"/>
                    <a:pt x="5226" y="7978"/>
                  </a:cubicBezTo>
                  <a:cubicBezTo>
                    <a:pt x="5171" y="8223"/>
                    <a:pt x="5090" y="8468"/>
                    <a:pt x="5008" y="8713"/>
                  </a:cubicBezTo>
                  <a:cubicBezTo>
                    <a:pt x="5008" y="8740"/>
                    <a:pt x="4926" y="9121"/>
                    <a:pt x="4899" y="9203"/>
                  </a:cubicBezTo>
                  <a:cubicBezTo>
                    <a:pt x="4872" y="9284"/>
                    <a:pt x="4845" y="9393"/>
                    <a:pt x="4818" y="9475"/>
                  </a:cubicBezTo>
                  <a:cubicBezTo>
                    <a:pt x="4818" y="9492"/>
                    <a:pt x="4773" y="9609"/>
                    <a:pt x="4755" y="9656"/>
                  </a:cubicBezTo>
                  <a:lnTo>
                    <a:pt x="4755" y="9656"/>
                  </a:lnTo>
                  <a:cubicBezTo>
                    <a:pt x="4676" y="9841"/>
                    <a:pt x="4597" y="10025"/>
                    <a:pt x="4518" y="10210"/>
                  </a:cubicBezTo>
                  <a:cubicBezTo>
                    <a:pt x="4328" y="10754"/>
                    <a:pt x="4654" y="11380"/>
                    <a:pt x="5117" y="11652"/>
                  </a:cubicBezTo>
                  <a:cubicBezTo>
                    <a:pt x="5309" y="11769"/>
                    <a:pt x="5522" y="11824"/>
                    <a:pt x="5735" y="11824"/>
                  </a:cubicBezTo>
                  <a:cubicBezTo>
                    <a:pt x="6064" y="11824"/>
                    <a:pt x="6393" y="11693"/>
                    <a:pt x="6641" y="11462"/>
                  </a:cubicBezTo>
                  <a:cubicBezTo>
                    <a:pt x="6913" y="11217"/>
                    <a:pt x="7131" y="10917"/>
                    <a:pt x="7321" y="10618"/>
                  </a:cubicBezTo>
                  <a:cubicBezTo>
                    <a:pt x="7401" y="10511"/>
                    <a:pt x="7481" y="10379"/>
                    <a:pt x="7561" y="10245"/>
                  </a:cubicBezTo>
                  <a:lnTo>
                    <a:pt x="7561" y="10245"/>
                  </a:lnTo>
                  <a:cubicBezTo>
                    <a:pt x="7600" y="10192"/>
                    <a:pt x="7656" y="10117"/>
                    <a:pt x="7729" y="10019"/>
                  </a:cubicBezTo>
                  <a:cubicBezTo>
                    <a:pt x="7811" y="9883"/>
                    <a:pt x="7866" y="9720"/>
                    <a:pt x="7920" y="9584"/>
                  </a:cubicBezTo>
                  <a:cubicBezTo>
                    <a:pt x="8138" y="8931"/>
                    <a:pt x="8247" y="8250"/>
                    <a:pt x="8301" y="7570"/>
                  </a:cubicBezTo>
                  <a:cubicBezTo>
                    <a:pt x="8383" y="6236"/>
                    <a:pt x="8083" y="4794"/>
                    <a:pt x="7457" y="3597"/>
                  </a:cubicBezTo>
                  <a:cubicBezTo>
                    <a:pt x="6831" y="2481"/>
                    <a:pt x="5879" y="1528"/>
                    <a:pt x="4790" y="875"/>
                  </a:cubicBezTo>
                  <a:cubicBezTo>
                    <a:pt x="4491" y="685"/>
                    <a:pt x="4192" y="521"/>
                    <a:pt x="3838" y="385"/>
                  </a:cubicBezTo>
                  <a:cubicBezTo>
                    <a:pt x="3729" y="331"/>
                    <a:pt x="3593" y="304"/>
                    <a:pt x="3457" y="276"/>
                  </a:cubicBezTo>
                  <a:cubicBezTo>
                    <a:pt x="3294" y="249"/>
                    <a:pt x="3130" y="222"/>
                    <a:pt x="2967" y="222"/>
                  </a:cubicBezTo>
                  <a:lnTo>
                    <a:pt x="3021" y="222"/>
                  </a:lnTo>
                  <a:cubicBezTo>
                    <a:pt x="2436" y="100"/>
                    <a:pt x="1851" y="0"/>
                    <a:pt x="1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6470186" y="3243471"/>
              <a:ext cx="454109" cy="339434"/>
            </a:xfrm>
            <a:custGeom>
              <a:avLst/>
              <a:gdLst/>
              <a:ahLst/>
              <a:cxnLst/>
              <a:rect l="l" t="t" r="r" b="b"/>
              <a:pathLst>
                <a:path w="37584" h="28093" extrusionOk="0">
                  <a:moveTo>
                    <a:pt x="1728" y="1"/>
                  </a:moveTo>
                  <a:cubicBezTo>
                    <a:pt x="878" y="1"/>
                    <a:pt x="0" y="707"/>
                    <a:pt x="246" y="1788"/>
                  </a:cubicBezTo>
                  <a:cubicBezTo>
                    <a:pt x="2015" y="9163"/>
                    <a:pt x="7076" y="15096"/>
                    <a:pt x="13308" y="19205"/>
                  </a:cubicBezTo>
                  <a:cubicBezTo>
                    <a:pt x="16846" y="21545"/>
                    <a:pt x="20738" y="23314"/>
                    <a:pt x="24657" y="24893"/>
                  </a:cubicBezTo>
                  <a:cubicBezTo>
                    <a:pt x="26562" y="25655"/>
                    <a:pt x="28467" y="26390"/>
                    <a:pt x="30372" y="27097"/>
                  </a:cubicBezTo>
                  <a:cubicBezTo>
                    <a:pt x="31674" y="27572"/>
                    <a:pt x="33089" y="28093"/>
                    <a:pt x="34471" y="28093"/>
                  </a:cubicBezTo>
                  <a:cubicBezTo>
                    <a:pt x="35227" y="28093"/>
                    <a:pt x="35973" y="27937"/>
                    <a:pt x="36686" y="27533"/>
                  </a:cubicBezTo>
                  <a:cubicBezTo>
                    <a:pt x="37584" y="27016"/>
                    <a:pt x="37448" y="25845"/>
                    <a:pt x="36686" y="25328"/>
                  </a:cubicBezTo>
                  <a:lnTo>
                    <a:pt x="36686" y="25301"/>
                  </a:lnTo>
                  <a:cubicBezTo>
                    <a:pt x="35134" y="24212"/>
                    <a:pt x="33039" y="23804"/>
                    <a:pt x="31243" y="23151"/>
                  </a:cubicBezTo>
                  <a:cubicBezTo>
                    <a:pt x="29392" y="22471"/>
                    <a:pt x="27542" y="21790"/>
                    <a:pt x="25718" y="21056"/>
                  </a:cubicBezTo>
                  <a:cubicBezTo>
                    <a:pt x="22235" y="19668"/>
                    <a:pt x="18833" y="18062"/>
                    <a:pt x="15649" y="16075"/>
                  </a:cubicBezTo>
                  <a:cubicBezTo>
                    <a:pt x="10043" y="12538"/>
                    <a:pt x="4926" y="7530"/>
                    <a:pt x="3049" y="1026"/>
                  </a:cubicBezTo>
                  <a:cubicBezTo>
                    <a:pt x="2843" y="310"/>
                    <a:pt x="2291" y="1"/>
                    <a:pt x="1728" y="1"/>
                  </a:cubicBezTo>
                  <a:close/>
                </a:path>
              </a:pathLst>
            </a:custGeom>
            <a:solidFill>
              <a:srgbClr val="B0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6766449" y="3327699"/>
              <a:ext cx="209474" cy="127265"/>
            </a:xfrm>
            <a:custGeom>
              <a:avLst/>
              <a:gdLst/>
              <a:ahLst/>
              <a:cxnLst/>
              <a:rect l="l" t="t" r="r" b="b"/>
              <a:pathLst>
                <a:path w="17337" h="10533" extrusionOk="0">
                  <a:moveTo>
                    <a:pt x="2059" y="0"/>
                  </a:moveTo>
                  <a:cubicBezTo>
                    <a:pt x="1605" y="0"/>
                    <a:pt x="1156" y="165"/>
                    <a:pt x="790" y="532"/>
                  </a:cubicBezTo>
                  <a:cubicBezTo>
                    <a:pt x="110" y="1212"/>
                    <a:pt x="1" y="2546"/>
                    <a:pt x="790" y="3226"/>
                  </a:cubicBezTo>
                  <a:cubicBezTo>
                    <a:pt x="2913" y="4995"/>
                    <a:pt x="5226" y="6573"/>
                    <a:pt x="7730" y="7825"/>
                  </a:cubicBezTo>
                  <a:cubicBezTo>
                    <a:pt x="8954" y="8451"/>
                    <a:pt x="10261" y="8996"/>
                    <a:pt x="11567" y="9513"/>
                  </a:cubicBezTo>
                  <a:cubicBezTo>
                    <a:pt x="12220" y="9758"/>
                    <a:pt x="12873" y="9975"/>
                    <a:pt x="13526" y="10166"/>
                  </a:cubicBezTo>
                  <a:cubicBezTo>
                    <a:pt x="14066" y="10329"/>
                    <a:pt x="14645" y="10532"/>
                    <a:pt x="15204" y="10532"/>
                  </a:cubicBezTo>
                  <a:cubicBezTo>
                    <a:pt x="15576" y="10532"/>
                    <a:pt x="15938" y="10443"/>
                    <a:pt x="16275" y="10193"/>
                  </a:cubicBezTo>
                  <a:cubicBezTo>
                    <a:pt x="17119" y="9621"/>
                    <a:pt x="17336" y="8723"/>
                    <a:pt x="16901" y="7798"/>
                  </a:cubicBezTo>
                  <a:cubicBezTo>
                    <a:pt x="16493" y="6900"/>
                    <a:pt x="15622" y="6737"/>
                    <a:pt x="14778" y="6492"/>
                  </a:cubicBezTo>
                  <a:cubicBezTo>
                    <a:pt x="14152" y="6329"/>
                    <a:pt x="13526" y="6111"/>
                    <a:pt x="12928" y="5893"/>
                  </a:cubicBezTo>
                  <a:cubicBezTo>
                    <a:pt x="11730" y="5485"/>
                    <a:pt x="10778" y="5077"/>
                    <a:pt x="9662" y="4505"/>
                  </a:cubicBezTo>
                  <a:cubicBezTo>
                    <a:pt x="7457" y="3417"/>
                    <a:pt x="5308" y="2056"/>
                    <a:pt x="3457" y="532"/>
                  </a:cubicBezTo>
                  <a:cubicBezTo>
                    <a:pt x="3047" y="193"/>
                    <a:pt x="2550" y="0"/>
                    <a:pt x="2059" y="0"/>
                  </a:cubicBezTo>
                  <a:close/>
                </a:path>
              </a:pathLst>
            </a:custGeom>
            <a:solidFill>
              <a:srgbClr val="B0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7163625" y="2119594"/>
              <a:ext cx="424060" cy="510993"/>
            </a:xfrm>
            <a:custGeom>
              <a:avLst/>
              <a:gdLst/>
              <a:ahLst/>
              <a:cxnLst/>
              <a:rect l="l" t="t" r="r" b="b"/>
              <a:pathLst>
                <a:path w="35097" h="42292" extrusionOk="0">
                  <a:moveTo>
                    <a:pt x="33994" y="0"/>
                  </a:moveTo>
                  <a:cubicBezTo>
                    <a:pt x="33412" y="0"/>
                    <a:pt x="32798" y="389"/>
                    <a:pt x="32715" y="1133"/>
                  </a:cubicBezTo>
                  <a:cubicBezTo>
                    <a:pt x="31137" y="14795"/>
                    <a:pt x="23598" y="27450"/>
                    <a:pt x="11706" y="34525"/>
                  </a:cubicBezTo>
                  <a:cubicBezTo>
                    <a:pt x="10155" y="35451"/>
                    <a:pt x="8522" y="36294"/>
                    <a:pt x="6862" y="37029"/>
                  </a:cubicBezTo>
                  <a:cubicBezTo>
                    <a:pt x="5065" y="37791"/>
                    <a:pt x="3160" y="38281"/>
                    <a:pt x="1419" y="39124"/>
                  </a:cubicBezTo>
                  <a:cubicBezTo>
                    <a:pt x="0" y="39807"/>
                    <a:pt x="560" y="42291"/>
                    <a:pt x="2093" y="42291"/>
                  </a:cubicBezTo>
                  <a:cubicBezTo>
                    <a:pt x="2149" y="42291"/>
                    <a:pt x="2205" y="42288"/>
                    <a:pt x="2262" y="42281"/>
                  </a:cubicBezTo>
                  <a:cubicBezTo>
                    <a:pt x="5773" y="41900"/>
                    <a:pt x="9338" y="40077"/>
                    <a:pt x="12386" y="38390"/>
                  </a:cubicBezTo>
                  <a:cubicBezTo>
                    <a:pt x="15543" y="36621"/>
                    <a:pt x="18482" y="34498"/>
                    <a:pt x="21149" y="32049"/>
                  </a:cubicBezTo>
                  <a:cubicBezTo>
                    <a:pt x="26592" y="27041"/>
                    <a:pt x="30783" y="20619"/>
                    <a:pt x="33123" y="13570"/>
                  </a:cubicBezTo>
                  <a:cubicBezTo>
                    <a:pt x="34430" y="9543"/>
                    <a:pt x="35056" y="5379"/>
                    <a:pt x="35083" y="1133"/>
                  </a:cubicBezTo>
                  <a:cubicBezTo>
                    <a:pt x="35096" y="368"/>
                    <a:pt x="34560" y="0"/>
                    <a:pt x="33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7416523" y="2488436"/>
              <a:ext cx="172647" cy="139480"/>
            </a:xfrm>
            <a:custGeom>
              <a:avLst/>
              <a:gdLst/>
              <a:ahLst/>
              <a:cxnLst/>
              <a:rect l="l" t="t" r="r" b="b"/>
              <a:pathLst>
                <a:path w="14289" h="11544" extrusionOk="0">
                  <a:moveTo>
                    <a:pt x="12696" y="0"/>
                  </a:moveTo>
                  <a:cubicBezTo>
                    <a:pt x="12340" y="0"/>
                    <a:pt x="11981" y="168"/>
                    <a:pt x="11730" y="569"/>
                  </a:cubicBezTo>
                  <a:cubicBezTo>
                    <a:pt x="11430" y="1032"/>
                    <a:pt x="11131" y="1522"/>
                    <a:pt x="10750" y="1903"/>
                  </a:cubicBezTo>
                  <a:cubicBezTo>
                    <a:pt x="10315" y="2311"/>
                    <a:pt x="9879" y="2692"/>
                    <a:pt x="9471" y="3127"/>
                  </a:cubicBezTo>
                  <a:cubicBezTo>
                    <a:pt x="9090" y="3563"/>
                    <a:pt x="8682" y="3971"/>
                    <a:pt x="8274" y="4352"/>
                  </a:cubicBezTo>
                  <a:cubicBezTo>
                    <a:pt x="8056" y="4543"/>
                    <a:pt x="7838" y="4733"/>
                    <a:pt x="7620" y="4896"/>
                  </a:cubicBezTo>
                  <a:lnTo>
                    <a:pt x="7212" y="5223"/>
                  </a:lnTo>
                  <a:cubicBezTo>
                    <a:pt x="7149" y="5277"/>
                    <a:pt x="7127" y="5299"/>
                    <a:pt x="7122" y="5306"/>
                  </a:cubicBezTo>
                  <a:lnTo>
                    <a:pt x="7122" y="5306"/>
                  </a:lnTo>
                  <a:cubicBezTo>
                    <a:pt x="7115" y="5309"/>
                    <a:pt x="7101" y="5317"/>
                    <a:pt x="7076" y="5332"/>
                  </a:cubicBezTo>
                  <a:cubicBezTo>
                    <a:pt x="6151" y="6039"/>
                    <a:pt x="5198" y="6692"/>
                    <a:pt x="4164" y="7264"/>
                  </a:cubicBezTo>
                  <a:cubicBezTo>
                    <a:pt x="3674" y="7536"/>
                    <a:pt x="3157" y="7781"/>
                    <a:pt x="2667" y="8080"/>
                  </a:cubicBezTo>
                  <a:cubicBezTo>
                    <a:pt x="2069" y="8434"/>
                    <a:pt x="1470" y="8652"/>
                    <a:pt x="926" y="9142"/>
                  </a:cubicBezTo>
                  <a:cubicBezTo>
                    <a:pt x="0" y="10067"/>
                    <a:pt x="790" y="11428"/>
                    <a:pt x="1933" y="11537"/>
                  </a:cubicBezTo>
                  <a:cubicBezTo>
                    <a:pt x="1997" y="11541"/>
                    <a:pt x="2061" y="11544"/>
                    <a:pt x="2124" y="11544"/>
                  </a:cubicBezTo>
                  <a:cubicBezTo>
                    <a:pt x="2774" y="11544"/>
                    <a:pt x="3326" y="11302"/>
                    <a:pt x="3946" y="11128"/>
                  </a:cubicBezTo>
                  <a:cubicBezTo>
                    <a:pt x="4654" y="10911"/>
                    <a:pt x="5280" y="10584"/>
                    <a:pt x="5906" y="10230"/>
                  </a:cubicBezTo>
                  <a:cubicBezTo>
                    <a:pt x="7076" y="9577"/>
                    <a:pt x="8192" y="8815"/>
                    <a:pt x="9199" y="7944"/>
                  </a:cubicBezTo>
                  <a:cubicBezTo>
                    <a:pt x="10151" y="7101"/>
                    <a:pt x="11022" y="6203"/>
                    <a:pt x="11784" y="5223"/>
                  </a:cubicBezTo>
                  <a:cubicBezTo>
                    <a:pt x="12220" y="4679"/>
                    <a:pt x="12546" y="4134"/>
                    <a:pt x="12846" y="3508"/>
                  </a:cubicBezTo>
                  <a:cubicBezTo>
                    <a:pt x="13118" y="2910"/>
                    <a:pt x="13499" y="2365"/>
                    <a:pt x="13798" y="1794"/>
                  </a:cubicBezTo>
                  <a:cubicBezTo>
                    <a:pt x="14288" y="851"/>
                    <a:pt x="13499" y="0"/>
                    <a:pt x="12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6114404" y="2080337"/>
              <a:ext cx="1940039" cy="1690656"/>
            </a:xfrm>
            <a:custGeom>
              <a:avLst/>
              <a:gdLst/>
              <a:ahLst/>
              <a:cxnLst/>
              <a:rect l="l" t="t" r="r" b="b"/>
              <a:pathLst>
                <a:path w="160566" h="139926" extrusionOk="0">
                  <a:moveTo>
                    <a:pt x="26181" y="1"/>
                  </a:moveTo>
                  <a:lnTo>
                    <a:pt x="26181" y="1"/>
                  </a:lnTo>
                  <a:cubicBezTo>
                    <a:pt x="24848" y="708"/>
                    <a:pt x="23487" y="1525"/>
                    <a:pt x="22126" y="2423"/>
                  </a:cubicBezTo>
                  <a:cubicBezTo>
                    <a:pt x="10370" y="10233"/>
                    <a:pt x="1688" y="33638"/>
                    <a:pt x="845" y="44986"/>
                  </a:cubicBezTo>
                  <a:cubicBezTo>
                    <a:pt x="1" y="56334"/>
                    <a:pt x="2260" y="93509"/>
                    <a:pt x="26099" y="117322"/>
                  </a:cubicBezTo>
                  <a:cubicBezTo>
                    <a:pt x="43217" y="134439"/>
                    <a:pt x="89070" y="139925"/>
                    <a:pt x="118927" y="139925"/>
                  </a:cubicBezTo>
                  <a:cubicBezTo>
                    <a:pt x="130651" y="139925"/>
                    <a:pt x="139909" y="139079"/>
                    <a:pt x="143992" y="137760"/>
                  </a:cubicBezTo>
                  <a:cubicBezTo>
                    <a:pt x="158442" y="133079"/>
                    <a:pt x="160565" y="110518"/>
                    <a:pt x="152918" y="97319"/>
                  </a:cubicBezTo>
                  <a:cubicBezTo>
                    <a:pt x="145271" y="84120"/>
                    <a:pt x="146550" y="85835"/>
                    <a:pt x="145271" y="74350"/>
                  </a:cubicBezTo>
                  <a:cubicBezTo>
                    <a:pt x="144944" y="71493"/>
                    <a:pt x="144046" y="67955"/>
                    <a:pt x="142767" y="64090"/>
                  </a:cubicBezTo>
                  <a:cubicBezTo>
                    <a:pt x="135446" y="77425"/>
                    <a:pt x="120832" y="86651"/>
                    <a:pt x="105538" y="88828"/>
                  </a:cubicBezTo>
                  <a:cubicBezTo>
                    <a:pt x="102720" y="89234"/>
                    <a:pt x="99892" y="89428"/>
                    <a:pt x="97067" y="89428"/>
                  </a:cubicBezTo>
                  <a:cubicBezTo>
                    <a:pt x="81338" y="89428"/>
                    <a:pt x="65710" y="83411"/>
                    <a:pt x="52606" y="74459"/>
                  </a:cubicBezTo>
                  <a:cubicBezTo>
                    <a:pt x="39353" y="65370"/>
                    <a:pt x="27923" y="52769"/>
                    <a:pt x="23215" y="37393"/>
                  </a:cubicBezTo>
                  <a:cubicBezTo>
                    <a:pt x="20929" y="29991"/>
                    <a:pt x="20439" y="21936"/>
                    <a:pt x="21881" y="14316"/>
                  </a:cubicBezTo>
                  <a:cubicBezTo>
                    <a:pt x="22779" y="9526"/>
                    <a:pt x="25365" y="4845"/>
                    <a:pt x="26181" y="1"/>
                  </a:cubicBezTo>
                  <a:close/>
                </a:path>
              </a:pathLst>
            </a:custGeom>
            <a:solidFill>
              <a:srgbClr val="21334F">
                <a:alpha val="21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6542197" y="2495528"/>
              <a:ext cx="1060119" cy="851430"/>
            </a:xfrm>
            <a:custGeom>
              <a:avLst/>
              <a:gdLst/>
              <a:ahLst/>
              <a:cxnLst/>
              <a:rect l="l" t="t" r="r" b="b"/>
              <a:pathLst>
                <a:path w="87740" h="70468" extrusionOk="0">
                  <a:moveTo>
                    <a:pt x="58377" y="0"/>
                  </a:moveTo>
                  <a:cubicBezTo>
                    <a:pt x="56994" y="0"/>
                    <a:pt x="55661" y="136"/>
                    <a:pt x="54429" y="418"/>
                  </a:cubicBezTo>
                  <a:cubicBezTo>
                    <a:pt x="47054" y="2078"/>
                    <a:pt x="42400" y="10188"/>
                    <a:pt x="39080" y="16964"/>
                  </a:cubicBezTo>
                  <a:cubicBezTo>
                    <a:pt x="36359" y="8827"/>
                    <a:pt x="28929" y="2187"/>
                    <a:pt x="20384" y="1425"/>
                  </a:cubicBezTo>
                  <a:cubicBezTo>
                    <a:pt x="19884" y="1380"/>
                    <a:pt x="19383" y="1358"/>
                    <a:pt x="18882" y="1358"/>
                  </a:cubicBezTo>
                  <a:cubicBezTo>
                    <a:pt x="10840" y="1358"/>
                    <a:pt x="2807" y="7005"/>
                    <a:pt x="1116" y="14896"/>
                  </a:cubicBezTo>
                  <a:cubicBezTo>
                    <a:pt x="1" y="20202"/>
                    <a:pt x="1579" y="25673"/>
                    <a:pt x="3647" y="30680"/>
                  </a:cubicBezTo>
                  <a:cubicBezTo>
                    <a:pt x="10288" y="46900"/>
                    <a:pt x="22044" y="60997"/>
                    <a:pt x="36822" y="70467"/>
                  </a:cubicBezTo>
                  <a:cubicBezTo>
                    <a:pt x="45993" y="65351"/>
                    <a:pt x="54837" y="59201"/>
                    <a:pt x="61940" y="51390"/>
                  </a:cubicBezTo>
                  <a:cubicBezTo>
                    <a:pt x="69832" y="42709"/>
                    <a:pt x="87739" y="22652"/>
                    <a:pt x="75357" y="7194"/>
                  </a:cubicBezTo>
                  <a:cubicBezTo>
                    <a:pt x="71817" y="2741"/>
                    <a:pt x="64597" y="0"/>
                    <a:pt x="58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6832214" y="2748826"/>
              <a:ext cx="378158" cy="363683"/>
            </a:xfrm>
            <a:custGeom>
              <a:avLst/>
              <a:gdLst/>
              <a:ahLst/>
              <a:cxnLst/>
              <a:rect l="l" t="t" r="r" b="b"/>
              <a:pathLst>
                <a:path w="31298" h="30100" extrusionOk="0">
                  <a:moveTo>
                    <a:pt x="10424" y="0"/>
                  </a:moveTo>
                  <a:lnTo>
                    <a:pt x="10260" y="9770"/>
                  </a:lnTo>
                  <a:lnTo>
                    <a:pt x="191" y="9580"/>
                  </a:lnTo>
                  <a:lnTo>
                    <a:pt x="1" y="19949"/>
                  </a:lnTo>
                  <a:lnTo>
                    <a:pt x="10070" y="20139"/>
                  </a:lnTo>
                  <a:lnTo>
                    <a:pt x="9879" y="29909"/>
                  </a:lnTo>
                  <a:lnTo>
                    <a:pt x="20874" y="30099"/>
                  </a:lnTo>
                  <a:lnTo>
                    <a:pt x="21037" y="20330"/>
                  </a:lnTo>
                  <a:lnTo>
                    <a:pt x="31107" y="20520"/>
                  </a:lnTo>
                  <a:lnTo>
                    <a:pt x="31297" y="10151"/>
                  </a:lnTo>
                  <a:lnTo>
                    <a:pt x="21228" y="9961"/>
                  </a:lnTo>
                  <a:lnTo>
                    <a:pt x="21418" y="218"/>
                  </a:lnTo>
                  <a:lnTo>
                    <a:pt x="104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1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oogle Shape;364;p32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365" name="Google Shape;365;p32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6" name="Google Shape;366;p32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32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32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69" name="Google Shape;369;p32"/>
          <p:cNvGrpSpPr/>
          <p:nvPr/>
        </p:nvGrpSpPr>
        <p:grpSpPr>
          <a:xfrm flipH="1">
            <a:off x="4011375" y="-28500"/>
            <a:ext cx="5485025" cy="5200500"/>
            <a:chOff x="-341525" y="-28500"/>
            <a:chExt cx="5485025" cy="5200500"/>
          </a:xfrm>
        </p:grpSpPr>
        <p:sp>
          <p:nvSpPr>
            <p:cNvPr id="370" name="Google Shape;370;p32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778377" y="2620575"/>
            <a:ext cx="31365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>
            <a:off x="5310656" y="1064775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778375" y="3500774"/>
            <a:ext cx="31365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" name="Google Shape;20;p3"/>
          <p:cNvGrpSpPr/>
          <p:nvPr/>
        </p:nvGrpSpPr>
        <p:grpSpPr>
          <a:xfrm flipH="1">
            <a:off x="0" y="0"/>
            <a:ext cx="9163500" cy="5143500"/>
            <a:chOff x="-18350" y="0"/>
            <a:chExt cx="9163500" cy="5143500"/>
          </a:xfrm>
        </p:grpSpPr>
        <p:cxnSp>
          <p:nvCxnSpPr>
            <p:cNvPr id="21" name="Google Shape;21;p3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3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3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3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1100" y="411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4857579" y="2551550"/>
            <a:ext cx="2564400" cy="5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2"/>
          </p:nvPr>
        </p:nvSpPr>
        <p:spPr>
          <a:xfrm>
            <a:off x="4857550" y="2946229"/>
            <a:ext cx="25644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3"/>
          </p:nvPr>
        </p:nvSpPr>
        <p:spPr>
          <a:xfrm>
            <a:off x="1722027" y="2551550"/>
            <a:ext cx="2564400" cy="5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4"/>
          </p:nvPr>
        </p:nvSpPr>
        <p:spPr>
          <a:xfrm>
            <a:off x="1722025" y="2946226"/>
            <a:ext cx="25644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39" name="Google Shape;39;p5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40" name="Google Shape;40;p5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5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5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5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4165250" y="2137531"/>
            <a:ext cx="4013100" cy="199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165250" y="1007963"/>
            <a:ext cx="4013100" cy="1045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38100"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54" name="Google Shape;54;p7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55" name="Google Shape;55;p7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Google Shape;56;p7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7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7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2256225" y="2612025"/>
            <a:ext cx="4631400" cy="59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2256225" y="3116575"/>
            <a:ext cx="46314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69" name="Google Shape;69;p9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70" name="Google Shape;70;p9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9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9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9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21100" y="411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5208871" y="1880050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2"/>
          </p:nvPr>
        </p:nvSpPr>
        <p:spPr>
          <a:xfrm>
            <a:off x="5208871" y="2278300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3"/>
          </p:nvPr>
        </p:nvSpPr>
        <p:spPr>
          <a:xfrm>
            <a:off x="1386519" y="1880050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4"/>
          </p:nvPr>
        </p:nvSpPr>
        <p:spPr>
          <a:xfrm>
            <a:off x="1386519" y="2278300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5"/>
          </p:nvPr>
        </p:nvSpPr>
        <p:spPr>
          <a:xfrm>
            <a:off x="5208871" y="3591675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ubTitle" idx="6"/>
          </p:nvPr>
        </p:nvSpPr>
        <p:spPr>
          <a:xfrm>
            <a:off x="5208871" y="3989975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7"/>
          </p:nvPr>
        </p:nvSpPr>
        <p:spPr>
          <a:xfrm>
            <a:off x="1386519" y="3591675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8"/>
          </p:nvPr>
        </p:nvSpPr>
        <p:spPr>
          <a:xfrm>
            <a:off x="1386519" y="3989975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9" hasCustomPrompt="1"/>
          </p:nvPr>
        </p:nvSpPr>
        <p:spPr>
          <a:xfrm>
            <a:off x="2132619" y="1307675"/>
            <a:ext cx="1039200" cy="582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13" hasCustomPrompt="1"/>
          </p:nvPr>
        </p:nvSpPr>
        <p:spPr>
          <a:xfrm>
            <a:off x="5954971" y="1307675"/>
            <a:ext cx="1039200" cy="582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14" hasCustomPrompt="1"/>
          </p:nvPr>
        </p:nvSpPr>
        <p:spPr>
          <a:xfrm>
            <a:off x="2132619" y="3008775"/>
            <a:ext cx="1039200" cy="582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15" hasCustomPrompt="1"/>
          </p:nvPr>
        </p:nvSpPr>
        <p:spPr>
          <a:xfrm>
            <a:off x="5954971" y="3008786"/>
            <a:ext cx="1039200" cy="582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105" name="Google Shape;105;p13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2337275" y="790825"/>
            <a:ext cx="4469400" cy="1174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ubTitle" idx="1"/>
          </p:nvPr>
        </p:nvSpPr>
        <p:spPr>
          <a:xfrm>
            <a:off x="2337273" y="1929270"/>
            <a:ext cx="44694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112" name="Google Shape;112;p14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113" name="Google Shape;113;p14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14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14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14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4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subTitle" idx="1"/>
          </p:nvPr>
        </p:nvSpPr>
        <p:spPr>
          <a:xfrm>
            <a:off x="4786013" y="1770642"/>
            <a:ext cx="3586800" cy="23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2"/>
          </p:nvPr>
        </p:nvSpPr>
        <p:spPr>
          <a:xfrm>
            <a:off x="771075" y="1770599"/>
            <a:ext cx="3586800" cy="23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621100" y="5212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21" name="Google Shape;121;p15"/>
          <p:cNvGrpSpPr/>
          <p:nvPr/>
        </p:nvGrpSpPr>
        <p:grpSpPr>
          <a:xfrm>
            <a:off x="-18350" y="0"/>
            <a:ext cx="9163500" cy="5143500"/>
            <a:chOff x="-18350" y="0"/>
            <a:chExt cx="9163500" cy="5143500"/>
          </a:xfrm>
        </p:grpSpPr>
        <p:cxnSp>
          <p:nvCxnSpPr>
            <p:cNvPr id="122" name="Google Shape;122;p15"/>
            <p:cNvCxnSpPr/>
            <p:nvPr/>
          </p:nvCxnSpPr>
          <p:spPr>
            <a:xfrm>
              <a:off x="-18350" y="2726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15"/>
            <p:cNvCxnSpPr/>
            <p:nvPr/>
          </p:nvCxnSpPr>
          <p:spPr>
            <a:xfrm>
              <a:off x="-18350" y="4870900"/>
              <a:ext cx="9163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15"/>
            <p:cNvCxnSpPr/>
            <p:nvPr/>
          </p:nvCxnSpPr>
          <p:spPr>
            <a:xfrm>
              <a:off x="312050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15"/>
            <p:cNvCxnSpPr/>
            <p:nvPr/>
          </p:nvCxnSpPr>
          <p:spPr>
            <a:xfrm>
              <a:off x="8847825" y="0"/>
              <a:ext cx="0" cy="5143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1100" y="411025"/>
            <a:ext cx="790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Montserrat"/>
              <a:buNone/>
              <a:defRPr sz="30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1100" y="1152475"/>
            <a:ext cx="7901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●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○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■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●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○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■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●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○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"/>
              <a:buChar char="■"/>
              <a:defRPr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8" r:id="rId6"/>
    <p:sldLayoutId id="2147483659" r:id="rId7"/>
    <p:sldLayoutId id="2147483660" r:id="rId8"/>
    <p:sldLayoutId id="2147483661" r:id="rId9"/>
    <p:sldLayoutId id="2147483672" r:id="rId10"/>
    <p:sldLayoutId id="2147483677" r:id="rId11"/>
    <p:sldLayoutId id="214748367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tune.com/2017/09/14/organ-transplant-cos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gov.hr/hr/darivanje-organa/782" TargetMode="External"/><Relationship Id="rId4" Type="http://schemas.openxmlformats.org/officeDocument/2006/relationships/hyperlink" Target="https://www.abc.net.au/news/2018-12-04/human-organ-black-market-illegal-trafficking/1057973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Google Shape;382;p36"/>
          <p:cNvGrpSpPr/>
          <p:nvPr/>
        </p:nvGrpSpPr>
        <p:grpSpPr>
          <a:xfrm>
            <a:off x="-341525" y="-28500"/>
            <a:ext cx="5485025" cy="5200500"/>
            <a:chOff x="-341525" y="-28500"/>
            <a:chExt cx="5485025" cy="5200500"/>
          </a:xfrm>
        </p:grpSpPr>
        <p:sp>
          <p:nvSpPr>
            <p:cNvPr id="383" name="Google Shape;383;p36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6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5" name="Google Shape;385;p36"/>
          <p:cNvSpPr txBox="1">
            <a:spLocks noGrp="1"/>
          </p:cNvSpPr>
          <p:nvPr>
            <p:ph type="ctrTitle"/>
          </p:nvPr>
        </p:nvSpPr>
        <p:spPr>
          <a:xfrm>
            <a:off x="621100" y="1228275"/>
            <a:ext cx="3852600" cy="23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200" dirty="0">
                <a:solidFill>
                  <a:schemeClr val="dk1"/>
                </a:solidFill>
              </a:rPr>
              <a:t>DONIRANJE</a:t>
            </a:r>
            <a:r>
              <a:rPr lang="en" sz="4200" dirty="0">
                <a:solidFill>
                  <a:schemeClr val="dk1"/>
                </a:solidFill>
              </a:rPr>
              <a:t> </a:t>
            </a:r>
            <a:r>
              <a:rPr lang="en" sz="6100" dirty="0">
                <a:solidFill>
                  <a:schemeClr val="lt1"/>
                </a:solidFill>
              </a:rPr>
              <a:t>ORGAN</a:t>
            </a:r>
            <a:r>
              <a:rPr lang="hr-HR" sz="6100" dirty="0">
                <a:solidFill>
                  <a:schemeClr val="lt1"/>
                </a:solidFill>
              </a:rPr>
              <a:t>A</a:t>
            </a:r>
            <a:endParaRPr sz="3600" dirty="0">
              <a:solidFill>
                <a:schemeClr val="accent2"/>
              </a:solidFill>
            </a:endParaRPr>
          </a:p>
        </p:txBody>
      </p:sp>
      <p:sp>
        <p:nvSpPr>
          <p:cNvPr id="386" name="Google Shape;386;p36"/>
          <p:cNvSpPr txBox="1">
            <a:spLocks noGrp="1"/>
          </p:cNvSpPr>
          <p:nvPr>
            <p:ph type="subTitle" idx="1"/>
          </p:nvPr>
        </p:nvSpPr>
        <p:spPr>
          <a:xfrm>
            <a:off x="621100" y="3578925"/>
            <a:ext cx="3852600" cy="3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Ella Brnić, 3.a</a:t>
            </a:r>
            <a:endParaRPr dirty="0"/>
          </a:p>
        </p:txBody>
      </p:sp>
      <p:sp>
        <p:nvSpPr>
          <p:cNvPr id="387" name="Google Shape;387;p36"/>
          <p:cNvSpPr/>
          <p:nvPr/>
        </p:nvSpPr>
        <p:spPr>
          <a:xfrm>
            <a:off x="8203500" y="5395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6"/>
          <p:cNvSpPr/>
          <p:nvPr/>
        </p:nvSpPr>
        <p:spPr>
          <a:xfrm>
            <a:off x="7268225" y="9806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36"/>
          <p:cNvSpPr/>
          <p:nvPr/>
        </p:nvSpPr>
        <p:spPr>
          <a:xfrm>
            <a:off x="7974825" y="930875"/>
            <a:ext cx="116374" cy="115735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6"/>
          <p:cNvSpPr/>
          <p:nvPr/>
        </p:nvSpPr>
        <p:spPr>
          <a:xfrm>
            <a:off x="7068450" y="5102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6"/>
          <p:cNvSpPr/>
          <p:nvPr/>
        </p:nvSpPr>
        <p:spPr>
          <a:xfrm>
            <a:off x="6198025" y="6271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36"/>
          <p:cNvSpPr/>
          <p:nvPr/>
        </p:nvSpPr>
        <p:spPr>
          <a:xfrm rot="-1068046">
            <a:off x="6986377" y="3868944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36"/>
          <p:cNvSpPr/>
          <p:nvPr/>
        </p:nvSpPr>
        <p:spPr>
          <a:xfrm>
            <a:off x="7652325" y="41390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6"/>
          <p:cNvSpPr/>
          <p:nvPr/>
        </p:nvSpPr>
        <p:spPr>
          <a:xfrm>
            <a:off x="7209375" y="46085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6"/>
          <p:cNvSpPr/>
          <p:nvPr/>
        </p:nvSpPr>
        <p:spPr>
          <a:xfrm>
            <a:off x="6243900" y="3837228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36"/>
          <p:cNvSpPr/>
          <p:nvPr/>
        </p:nvSpPr>
        <p:spPr>
          <a:xfrm>
            <a:off x="6271125" y="429451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6"/>
          <p:cNvSpPr/>
          <p:nvPr/>
        </p:nvSpPr>
        <p:spPr>
          <a:xfrm>
            <a:off x="5580700" y="377868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6"/>
          <p:cNvSpPr/>
          <p:nvPr/>
        </p:nvSpPr>
        <p:spPr>
          <a:xfrm>
            <a:off x="8343075" y="43890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36"/>
          <p:cNvSpPr/>
          <p:nvPr/>
        </p:nvSpPr>
        <p:spPr>
          <a:xfrm>
            <a:off x="8522900" y="366281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6"/>
          <p:cNvSpPr/>
          <p:nvPr/>
        </p:nvSpPr>
        <p:spPr>
          <a:xfrm>
            <a:off x="5254150" y="4264213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6"/>
          <p:cNvSpPr/>
          <p:nvPr/>
        </p:nvSpPr>
        <p:spPr>
          <a:xfrm>
            <a:off x="5464325" y="4817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6"/>
          <p:cNvSpPr/>
          <p:nvPr/>
        </p:nvSpPr>
        <p:spPr>
          <a:xfrm>
            <a:off x="5294362" y="1112565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3" name="Google Shape;403;p36"/>
          <p:cNvGrpSpPr/>
          <p:nvPr/>
        </p:nvGrpSpPr>
        <p:grpSpPr>
          <a:xfrm>
            <a:off x="5294341" y="1242803"/>
            <a:ext cx="3458507" cy="2528191"/>
            <a:chOff x="5294341" y="1242803"/>
            <a:chExt cx="3458507" cy="2528191"/>
          </a:xfrm>
        </p:grpSpPr>
        <p:sp>
          <p:nvSpPr>
            <p:cNvPr id="404" name="Google Shape;404;p36"/>
            <p:cNvSpPr/>
            <p:nvPr/>
          </p:nvSpPr>
          <p:spPr>
            <a:xfrm>
              <a:off x="7725944" y="3099968"/>
              <a:ext cx="798702" cy="447052"/>
            </a:xfrm>
            <a:custGeom>
              <a:avLst/>
              <a:gdLst/>
              <a:ahLst/>
              <a:cxnLst/>
              <a:rect l="l" t="t" r="r" b="b"/>
              <a:pathLst>
                <a:path w="66104" h="37000" extrusionOk="0">
                  <a:moveTo>
                    <a:pt x="52737" y="0"/>
                  </a:moveTo>
                  <a:cubicBezTo>
                    <a:pt x="48100" y="0"/>
                    <a:pt x="43488" y="1771"/>
                    <a:pt x="39243" y="3813"/>
                  </a:cubicBezTo>
                  <a:cubicBezTo>
                    <a:pt x="24493" y="10889"/>
                    <a:pt x="8409" y="22537"/>
                    <a:pt x="0" y="36879"/>
                  </a:cubicBezTo>
                  <a:cubicBezTo>
                    <a:pt x="423" y="36961"/>
                    <a:pt x="868" y="36999"/>
                    <a:pt x="1332" y="36999"/>
                  </a:cubicBezTo>
                  <a:cubicBezTo>
                    <a:pt x="7171" y="36999"/>
                    <a:pt x="16021" y="30910"/>
                    <a:pt x="21390" y="29095"/>
                  </a:cubicBezTo>
                  <a:cubicBezTo>
                    <a:pt x="29255" y="26428"/>
                    <a:pt x="37365" y="24551"/>
                    <a:pt x="45611" y="23489"/>
                  </a:cubicBezTo>
                  <a:cubicBezTo>
                    <a:pt x="49829" y="22945"/>
                    <a:pt x="54184" y="22618"/>
                    <a:pt x="58075" y="20877"/>
                  </a:cubicBezTo>
                  <a:cubicBezTo>
                    <a:pt x="61967" y="19135"/>
                    <a:pt x="65423" y="15624"/>
                    <a:pt x="65722" y="11379"/>
                  </a:cubicBezTo>
                  <a:cubicBezTo>
                    <a:pt x="66103" y="5800"/>
                    <a:pt x="60851" y="1065"/>
                    <a:pt x="55327" y="194"/>
                  </a:cubicBezTo>
                  <a:cubicBezTo>
                    <a:pt x="54464" y="61"/>
                    <a:pt x="53600" y="0"/>
                    <a:pt x="527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6"/>
            <p:cNvSpPr/>
            <p:nvPr/>
          </p:nvSpPr>
          <p:spPr>
            <a:xfrm>
              <a:off x="7736130" y="3268688"/>
              <a:ext cx="508033" cy="274901"/>
            </a:xfrm>
            <a:custGeom>
              <a:avLst/>
              <a:gdLst/>
              <a:ahLst/>
              <a:cxnLst/>
              <a:rect l="l" t="t" r="r" b="b"/>
              <a:pathLst>
                <a:path w="42047" h="22752" fill="none" extrusionOk="0">
                  <a:moveTo>
                    <a:pt x="42047" y="0"/>
                  </a:moveTo>
                  <a:cubicBezTo>
                    <a:pt x="25609" y="2286"/>
                    <a:pt x="10614" y="9961"/>
                    <a:pt x="1" y="22751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6"/>
            <p:cNvSpPr/>
            <p:nvPr/>
          </p:nvSpPr>
          <p:spPr>
            <a:xfrm>
              <a:off x="7583238" y="2691567"/>
              <a:ext cx="289690" cy="862546"/>
            </a:xfrm>
            <a:custGeom>
              <a:avLst/>
              <a:gdLst/>
              <a:ahLst/>
              <a:cxnLst/>
              <a:rect l="l" t="t" r="r" b="b"/>
              <a:pathLst>
                <a:path w="23976" h="71388" extrusionOk="0">
                  <a:moveTo>
                    <a:pt x="9730" y="0"/>
                  </a:moveTo>
                  <a:cubicBezTo>
                    <a:pt x="8182" y="0"/>
                    <a:pt x="6658" y="364"/>
                    <a:pt x="5280" y="1174"/>
                  </a:cubicBezTo>
                  <a:cubicBezTo>
                    <a:pt x="1606" y="3324"/>
                    <a:pt x="0" y="7951"/>
                    <a:pt x="163" y="12223"/>
                  </a:cubicBezTo>
                  <a:cubicBezTo>
                    <a:pt x="327" y="16469"/>
                    <a:pt x="1932" y="20524"/>
                    <a:pt x="3320" y="24579"/>
                  </a:cubicBezTo>
                  <a:cubicBezTo>
                    <a:pt x="6014" y="32416"/>
                    <a:pt x="7919" y="40526"/>
                    <a:pt x="9008" y="48745"/>
                  </a:cubicBezTo>
                  <a:cubicBezTo>
                    <a:pt x="9852" y="54841"/>
                    <a:pt x="7974" y="66734"/>
                    <a:pt x="11512" y="71387"/>
                  </a:cubicBezTo>
                  <a:cubicBezTo>
                    <a:pt x="20656" y="57508"/>
                    <a:pt x="23976" y="37914"/>
                    <a:pt x="23785" y="21558"/>
                  </a:cubicBezTo>
                  <a:cubicBezTo>
                    <a:pt x="23731" y="15979"/>
                    <a:pt x="23105" y="10101"/>
                    <a:pt x="19894" y="5529"/>
                  </a:cubicBezTo>
                  <a:cubicBezTo>
                    <a:pt x="17601" y="2265"/>
                    <a:pt x="13590" y="0"/>
                    <a:pt x="97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6"/>
            <p:cNvSpPr/>
            <p:nvPr/>
          </p:nvSpPr>
          <p:spPr>
            <a:xfrm>
              <a:off x="7719685" y="2966830"/>
              <a:ext cx="84517" cy="577084"/>
            </a:xfrm>
            <a:custGeom>
              <a:avLst/>
              <a:gdLst/>
              <a:ahLst/>
              <a:cxnLst/>
              <a:rect l="l" t="t" r="r" b="b"/>
              <a:pathLst>
                <a:path w="6995" h="47762" fill="none" extrusionOk="0">
                  <a:moveTo>
                    <a:pt x="1770" y="1"/>
                  </a:moveTo>
                  <a:cubicBezTo>
                    <a:pt x="6995" y="15758"/>
                    <a:pt x="6750" y="32603"/>
                    <a:pt x="1" y="47762"/>
                  </a:cubicBezTo>
                </a:path>
              </a:pathLst>
            </a:custGeom>
            <a:noFill/>
            <a:ln w="8850" cap="flat" cmpd="sng">
              <a:solidFill>
                <a:srgbClr val="031636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6"/>
            <p:cNvSpPr/>
            <p:nvPr/>
          </p:nvSpPr>
          <p:spPr>
            <a:xfrm>
              <a:off x="8013000" y="2500422"/>
              <a:ext cx="726037" cy="566705"/>
            </a:xfrm>
            <a:custGeom>
              <a:avLst/>
              <a:gdLst/>
              <a:ahLst/>
              <a:cxnLst/>
              <a:rect l="l" t="t" r="r" b="b"/>
              <a:pathLst>
                <a:path w="60090" h="46903" extrusionOk="0">
                  <a:moveTo>
                    <a:pt x="47702" y="1"/>
                  </a:moveTo>
                  <a:cubicBezTo>
                    <a:pt x="47522" y="1"/>
                    <a:pt x="47342" y="5"/>
                    <a:pt x="47162" y="13"/>
                  </a:cubicBezTo>
                  <a:cubicBezTo>
                    <a:pt x="41583" y="258"/>
                    <a:pt x="36549" y="3360"/>
                    <a:pt x="32058" y="6707"/>
                  </a:cubicBezTo>
                  <a:lnTo>
                    <a:pt x="32086" y="6707"/>
                  </a:lnTo>
                  <a:cubicBezTo>
                    <a:pt x="18968" y="16559"/>
                    <a:pt x="5470" y="31173"/>
                    <a:pt x="0" y="46903"/>
                  </a:cubicBezTo>
                  <a:cubicBezTo>
                    <a:pt x="5878" y="46848"/>
                    <a:pt x="14179" y="38113"/>
                    <a:pt x="19513" y="35037"/>
                  </a:cubicBezTo>
                  <a:cubicBezTo>
                    <a:pt x="26697" y="30874"/>
                    <a:pt x="34317" y="27445"/>
                    <a:pt x="42182" y="24778"/>
                  </a:cubicBezTo>
                  <a:cubicBezTo>
                    <a:pt x="46237" y="23417"/>
                    <a:pt x="50428" y="22192"/>
                    <a:pt x="53912" y="19716"/>
                  </a:cubicBezTo>
                  <a:cubicBezTo>
                    <a:pt x="57395" y="17239"/>
                    <a:pt x="60089" y="13130"/>
                    <a:pt x="59545" y="8912"/>
                  </a:cubicBezTo>
                  <a:cubicBezTo>
                    <a:pt x="58860" y="3539"/>
                    <a:pt x="53128" y="1"/>
                    <a:pt x="477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6"/>
            <p:cNvSpPr/>
            <p:nvPr/>
          </p:nvSpPr>
          <p:spPr>
            <a:xfrm>
              <a:off x="8022859" y="2693259"/>
              <a:ext cx="444902" cy="369604"/>
            </a:xfrm>
            <a:custGeom>
              <a:avLst/>
              <a:gdLst/>
              <a:ahLst/>
              <a:cxnLst/>
              <a:rect l="l" t="t" r="r" b="b"/>
              <a:pathLst>
                <a:path w="36822" h="30590" fill="none" extrusionOk="0">
                  <a:moveTo>
                    <a:pt x="36821" y="0"/>
                  </a:moveTo>
                  <a:cubicBezTo>
                    <a:pt x="21146" y="5498"/>
                    <a:pt x="7920" y="15975"/>
                    <a:pt x="0" y="30589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6"/>
            <p:cNvSpPr/>
            <p:nvPr/>
          </p:nvSpPr>
          <p:spPr>
            <a:xfrm>
              <a:off x="7724289" y="2231949"/>
              <a:ext cx="362705" cy="844059"/>
            </a:xfrm>
            <a:custGeom>
              <a:avLst/>
              <a:gdLst/>
              <a:ahLst/>
              <a:cxnLst/>
              <a:rect l="l" t="t" r="r" b="b"/>
              <a:pathLst>
                <a:path w="30019" h="69858" extrusionOk="0">
                  <a:moveTo>
                    <a:pt x="10098" y="0"/>
                  </a:moveTo>
                  <a:cubicBezTo>
                    <a:pt x="7814" y="0"/>
                    <a:pt x="5601" y="686"/>
                    <a:pt x="3865" y="2230"/>
                  </a:cubicBezTo>
                  <a:cubicBezTo>
                    <a:pt x="681" y="5060"/>
                    <a:pt x="1" y="9932"/>
                    <a:pt x="1008" y="14068"/>
                  </a:cubicBezTo>
                  <a:cubicBezTo>
                    <a:pt x="1988" y="18232"/>
                    <a:pt x="4355" y="21879"/>
                    <a:pt x="6532" y="25580"/>
                  </a:cubicBezTo>
                  <a:cubicBezTo>
                    <a:pt x="10696" y="32737"/>
                    <a:pt x="14180" y="40303"/>
                    <a:pt x="16874" y="48168"/>
                  </a:cubicBezTo>
                  <a:cubicBezTo>
                    <a:pt x="18860" y="53965"/>
                    <a:pt x="19377" y="65993"/>
                    <a:pt x="23786" y="69858"/>
                  </a:cubicBezTo>
                  <a:cubicBezTo>
                    <a:pt x="30018" y="54427"/>
                    <a:pt x="29447" y="34561"/>
                    <a:pt x="26045" y="18559"/>
                  </a:cubicBezTo>
                  <a:cubicBezTo>
                    <a:pt x="24875" y="13116"/>
                    <a:pt x="23133" y="7455"/>
                    <a:pt x="19078" y="3618"/>
                  </a:cubicBezTo>
                  <a:cubicBezTo>
                    <a:pt x="16703" y="1370"/>
                    <a:pt x="13329" y="0"/>
                    <a:pt x="100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6"/>
            <p:cNvSpPr/>
            <p:nvPr/>
          </p:nvSpPr>
          <p:spPr>
            <a:xfrm>
              <a:off x="7914673" y="2496290"/>
              <a:ext cx="136472" cy="570511"/>
            </a:xfrm>
            <a:custGeom>
              <a:avLst/>
              <a:gdLst/>
              <a:ahLst/>
              <a:cxnLst/>
              <a:rect l="l" t="t" r="r" b="b"/>
              <a:pathLst>
                <a:path w="11295" h="47218" fill="none" extrusionOk="0">
                  <a:moveTo>
                    <a:pt x="1" y="1"/>
                  </a:moveTo>
                  <a:cubicBezTo>
                    <a:pt x="8220" y="14424"/>
                    <a:pt x="11295" y="30998"/>
                    <a:pt x="7621" y="47218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6"/>
            <p:cNvSpPr/>
            <p:nvPr/>
          </p:nvSpPr>
          <p:spPr>
            <a:xfrm>
              <a:off x="8208966" y="1767099"/>
              <a:ext cx="543882" cy="739074"/>
            </a:xfrm>
            <a:custGeom>
              <a:avLst/>
              <a:gdLst/>
              <a:ahLst/>
              <a:cxnLst/>
              <a:rect l="l" t="t" r="r" b="b"/>
              <a:pathLst>
                <a:path w="45014" h="61169" extrusionOk="0">
                  <a:moveTo>
                    <a:pt x="33482" y="0"/>
                  </a:moveTo>
                  <a:cubicBezTo>
                    <a:pt x="31731" y="0"/>
                    <a:pt x="29972" y="334"/>
                    <a:pt x="28385" y="998"/>
                  </a:cubicBezTo>
                  <a:cubicBezTo>
                    <a:pt x="23215" y="3147"/>
                    <a:pt x="19568" y="7774"/>
                    <a:pt x="16520" y="12455"/>
                  </a:cubicBezTo>
                  <a:cubicBezTo>
                    <a:pt x="7648" y="26198"/>
                    <a:pt x="1" y="44540"/>
                    <a:pt x="300" y="61168"/>
                  </a:cubicBezTo>
                  <a:cubicBezTo>
                    <a:pt x="5797" y="59127"/>
                    <a:pt x="10560" y="48051"/>
                    <a:pt x="14506" y="43343"/>
                  </a:cubicBezTo>
                  <a:cubicBezTo>
                    <a:pt x="19813" y="37002"/>
                    <a:pt x="25773" y="31151"/>
                    <a:pt x="32222" y="25953"/>
                  </a:cubicBezTo>
                  <a:cubicBezTo>
                    <a:pt x="35570" y="23286"/>
                    <a:pt x="39080" y="20701"/>
                    <a:pt x="41503" y="17190"/>
                  </a:cubicBezTo>
                  <a:cubicBezTo>
                    <a:pt x="43925" y="13679"/>
                    <a:pt x="45013" y="8890"/>
                    <a:pt x="43054" y="5107"/>
                  </a:cubicBezTo>
                  <a:cubicBezTo>
                    <a:pt x="41285" y="1681"/>
                    <a:pt x="37407" y="0"/>
                    <a:pt x="33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6"/>
            <p:cNvSpPr/>
            <p:nvPr/>
          </p:nvSpPr>
          <p:spPr>
            <a:xfrm>
              <a:off x="8220481" y="1999457"/>
              <a:ext cx="289690" cy="499478"/>
            </a:xfrm>
            <a:custGeom>
              <a:avLst/>
              <a:gdLst/>
              <a:ahLst/>
              <a:cxnLst/>
              <a:rect l="l" t="t" r="r" b="b"/>
              <a:pathLst>
                <a:path w="23976" h="41339" fill="none" extrusionOk="0">
                  <a:moveTo>
                    <a:pt x="23976" y="0"/>
                  </a:moveTo>
                  <a:cubicBezTo>
                    <a:pt x="11158" y="10532"/>
                    <a:pt x="2368" y="24901"/>
                    <a:pt x="0" y="41339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6"/>
            <p:cNvSpPr/>
            <p:nvPr/>
          </p:nvSpPr>
          <p:spPr>
            <a:xfrm>
              <a:off x="8132025" y="1242803"/>
              <a:ext cx="342309" cy="850378"/>
            </a:xfrm>
            <a:custGeom>
              <a:avLst/>
              <a:gdLst/>
              <a:ahLst/>
              <a:cxnLst/>
              <a:rect l="l" t="t" r="r" b="b"/>
              <a:pathLst>
                <a:path w="28331" h="70381" extrusionOk="0">
                  <a:moveTo>
                    <a:pt x="18334" y="0"/>
                  </a:moveTo>
                  <a:cubicBezTo>
                    <a:pt x="14964" y="0"/>
                    <a:pt x="11432" y="1552"/>
                    <a:pt x="9036" y="4032"/>
                  </a:cubicBezTo>
                  <a:cubicBezTo>
                    <a:pt x="5171" y="8032"/>
                    <a:pt x="3647" y="13747"/>
                    <a:pt x="2722" y="19245"/>
                  </a:cubicBezTo>
                  <a:cubicBezTo>
                    <a:pt x="1" y="35383"/>
                    <a:pt x="273" y="55249"/>
                    <a:pt x="7131" y="70380"/>
                  </a:cubicBezTo>
                  <a:cubicBezTo>
                    <a:pt x="11376" y="66325"/>
                    <a:pt x="11349" y="54297"/>
                    <a:pt x="13118" y="48418"/>
                  </a:cubicBezTo>
                  <a:cubicBezTo>
                    <a:pt x="15458" y="40444"/>
                    <a:pt x="18615" y="32743"/>
                    <a:pt x="22480" y="25395"/>
                  </a:cubicBezTo>
                  <a:cubicBezTo>
                    <a:pt x="24466" y="21612"/>
                    <a:pt x="26698" y="17857"/>
                    <a:pt x="27514" y="13666"/>
                  </a:cubicBezTo>
                  <a:cubicBezTo>
                    <a:pt x="28331" y="9502"/>
                    <a:pt x="27460" y="4658"/>
                    <a:pt x="24140" y="1963"/>
                  </a:cubicBezTo>
                  <a:cubicBezTo>
                    <a:pt x="22477" y="604"/>
                    <a:pt x="20437" y="0"/>
                    <a:pt x="183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8170169" y="1509850"/>
              <a:ext cx="120354" cy="955871"/>
            </a:xfrm>
            <a:custGeom>
              <a:avLst/>
              <a:gdLst/>
              <a:ahLst/>
              <a:cxnLst/>
              <a:rect l="l" t="t" r="r" b="b"/>
              <a:pathLst>
                <a:path w="9961" h="79112" fill="none" extrusionOk="0">
                  <a:moveTo>
                    <a:pt x="9961" y="0"/>
                  </a:moveTo>
                  <a:cubicBezTo>
                    <a:pt x="2368" y="14777"/>
                    <a:pt x="0" y="31460"/>
                    <a:pt x="4328" y="47489"/>
                  </a:cubicBezTo>
                  <a:cubicBezTo>
                    <a:pt x="4328" y="47489"/>
                    <a:pt x="5035" y="73560"/>
                    <a:pt x="3566" y="7911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6"/>
            <p:cNvSpPr/>
            <p:nvPr/>
          </p:nvSpPr>
          <p:spPr>
            <a:xfrm>
              <a:off x="7682858" y="1770603"/>
              <a:ext cx="537635" cy="744777"/>
            </a:xfrm>
            <a:custGeom>
              <a:avLst/>
              <a:gdLst/>
              <a:ahLst/>
              <a:cxnLst/>
              <a:rect l="l" t="t" r="r" b="b"/>
              <a:pathLst>
                <a:path w="44497" h="61641" extrusionOk="0">
                  <a:moveTo>
                    <a:pt x="11475" y="1"/>
                  </a:moveTo>
                  <a:cubicBezTo>
                    <a:pt x="7616" y="1"/>
                    <a:pt x="3812" y="1626"/>
                    <a:pt x="2015" y="4980"/>
                  </a:cubicBezTo>
                  <a:cubicBezTo>
                    <a:pt x="1" y="8736"/>
                    <a:pt x="1035" y="13525"/>
                    <a:pt x="3403" y="17091"/>
                  </a:cubicBezTo>
                  <a:cubicBezTo>
                    <a:pt x="5770" y="20628"/>
                    <a:pt x="9254" y="23241"/>
                    <a:pt x="12547" y="25962"/>
                  </a:cubicBezTo>
                  <a:cubicBezTo>
                    <a:pt x="18915" y="31269"/>
                    <a:pt x="24793" y="37175"/>
                    <a:pt x="30018" y="43624"/>
                  </a:cubicBezTo>
                  <a:cubicBezTo>
                    <a:pt x="33883" y="48387"/>
                    <a:pt x="38509" y="59518"/>
                    <a:pt x="43979" y="61640"/>
                  </a:cubicBezTo>
                  <a:cubicBezTo>
                    <a:pt x="44496" y="45012"/>
                    <a:pt x="37121" y="26561"/>
                    <a:pt x="28413" y="12709"/>
                  </a:cubicBezTo>
                  <a:lnTo>
                    <a:pt x="28440" y="12709"/>
                  </a:lnTo>
                  <a:cubicBezTo>
                    <a:pt x="25473" y="7974"/>
                    <a:pt x="21881" y="3293"/>
                    <a:pt x="16738" y="1061"/>
                  </a:cubicBezTo>
                  <a:cubicBezTo>
                    <a:pt x="15105" y="358"/>
                    <a:pt x="13284" y="1"/>
                    <a:pt x="11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6"/>
            <p:cNvSpPr/>
            <p:nvPr/>
          </p:nvSpPr>
          <p:spPr>
            <a:xfrm>
              <a:off x="7923553" y="2004387"/>
              <a:ext cx="283129" cy="503756"/>
            </a:xfrm>
            <a:custGeom>
              <a:avLst/>
              <a:gdLst/>
              <a:ahLst/>
              <a:cxnLst/>
              <a:rect l="l" t="t" r="r" b="b"/>
              <a:pathLst>
                <a:path w="23433" h="41693" fill="none" extrusionOk="0">
                  <a:moveTo>
                    <a:pt x="1" y="0"/>
                  </a:moveTo>
                  <a:cubicBezTo>
                    <a:pt x="12683" y="10723"/>
                    <a:pt x="21282" y="25201"/>
                    <a:pt x="23432" y="41693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7719685" y="2465709"/>
              <a:ext cx="493570" cy="1078206"/>
            </a:xfrm>
            <a:custGeom>
              <a:avLst/>
              <a:gdLst/>
              <a:ahLst/>
              <a:cxnLst/>
              <a:rect l="l" t="t" r="r" b="b"/>
              <a:pathLst>
                <a:path w="40850" h="89237" fill="none" extrusionOk="0">
                  <a:moveTo>
                    <a:pt x="40850" y="1"/>
                  </a:moveTo>
                  <a:cubicBezTo>
                    <a:pt x="40850" y="1"/>
                    <a:pt x="27542" y="54266"/>
                    <a:pt x="1" y="89237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5659982" y="3170626"/>
              <a:ext cx="834550" cy="380019"/>
            </a:xfrm>
            <a:custGeom>
              <a:avLst/>
              <a:gdLst/>
              <a:ahLst/>
              <a:cxnLst/>
              <a:rect l="l" t="t" r="r" b="b"/>
              <a:pathLst>
                <a:path w="69071" h="31452" extrusionOk="0">
                  <a:moveTo>
                    <a:pt x="14835" y="1"/>
                  </a:moveTo>
                  <a:cubicBezTo>
                    <a:pt x="13250" y="1"/>
                    <a:pt x="11674" y="183"/>
                    <a:pt x="10124" y="605"/>
                  </a:cubicBezTo>
                  <a:cubicBezTo>
                    <a:pt x="4736" y="2047"/>
                    <a:pt x="1" y="7300"/>
                    <a:pt x="980" y="12797"/>
                  </a:cubicBezTo>
                  <a:cubicBezTo>
                    <a:pt x="1742" y="17015"/>
                    <a:pt x="5552" y="20118"/>
                    <a:pt x="9607" y="21424"/>
                  </a:cubicBezTo>
                  <a:cubicBezTo>
                    <a:pt x="13662" y="22758"/>
                    <a:pt x="18017" y="22621"/>
                    <a:pt x="22289" y="22730"/>
                  </a:cubicBezTo>
                  <a:cubicBezTo>
                    <a:pt x="30590" y="22894"/>
                    <a:pt x="38863" y="23901"/>
                    <a:pt x="46973" y="25697"/>
                  </a:cubicBezTo>
                  <a:cubicBezTo>
                    <a:pt x="52205" y="26838"/>
                    <a:pt x="60909" y="31451"/>
                    <a:pt x="66744" y="31451"/>
                  </a:cubicBezTo>
                  <a:cubicBezTo>
                    <a:pt x="67586" y="31451"/>
                    <a:pt x="68368" y="31356"/>
                    <a:pt x="69071" y="31140"/>
                  </a:cubicBezTo>
                  <a:cubicBezTo>
                    <a:pt x="59165" y="17777"/>
                    <a:pt x="41938" y="7899"/>
                    <a:pt x="26507" y="2456"/>
                  </a:cubicBezTo>
                  <a:cubicBezTo>
                    <a:pt x="22746" y="1118"/>
                    <a:pt x="18763" y="1"/>
                    <a:pt x="148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5949672" y="3326889"/>
              <a:ext cx="534336" cy="218995"/>
            </a:xfrm>
            <a:custGeom>
              <a:avLst/>
              <a:gdLst/>
              <a:ahLst/>
              <a:cxnLst/>
              <a:rect l="l" t="t" r="r" b="b"/>
              <a:pathLst>
                <a:path w="44224" h="18125" fill="none" extrusionOk="0">
                  <a:moveTo>
                    <a:pt x="1" y="0"/>
                  </a:moveTo>
                  <a:cubicBezTo>
                    <a:pt x="16574" y="544"/>
                    <a:pt x="32331" y="6559"/>
                    <a:pt x="44224" y="18125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6"/>
            <p:cNvSpPr/>
            <p:nvPr/>
          </p:nvSpPr>
          <p:spPr>
            <a:xfrm>
              <a:off x="6280466" y="2694201"/>
              <a:ext cx="281800" cy="860890"/>
            </a:xfrm>
            <a:custGeom>
              <a:avLst/>
              <a:gdLst/>
              <a:ahLst/>
              <a:cxnLst/>
              <a:rect l="l" t="t" r="r" b="b"/>
              <a:pathLst>
                <a:path w="23323" h="71251" extrusionOk="0">
                  <a:moveTo>
                    <a:pt x="13248" y="1"/>
                  </a:moveTo>
                  <a:cubicBezTo>
                    <a:pt x="9058" y="1"/>
                    <a:pt x="4813" y="2853"/>
                    <a:pt x="2694" y="6644"/>
                  </a:cubicBezTo>
                  <a:cubicBezTo>
                    <a:pt x="0" y="11543"/>
                    <a:pt x="0" y="17448"/>
                    <a:pt x="544" y="23000"/>
                  </a:cubicBezTo>
                  <a:cubicBezTo>
                    <a:pt x="2096" y="39274"/>
                    <a:pt x="7511" y="58406"/>
                    <a:pt x="18070" y="71251"/>
                  </a:cubicBezTo>
                  <a:cubicBezTo>
                    <a:pt x="21118" y="66216"/>
                    <a:pt x="17962" y="54596"/>
                    <a:pt x="18125" y="48473"/>
                  </a:cubicBezTo>
                  <a:cubicBezTo>
                    <a:pt x="18343" y="40172"/>
                    <a:pt x="19377" y="31899"/>
                    <a:pt x="21227" y="23816"/>
                  </a:cubicBezTo>
                  <a:cubicBezTo>
                    <a:pt x="22180" y="19653"/>
                    <a:pt x="23323" y="15434"/>
                    <a:pt x="23051" y="11189"/>
                  </a:cubicBezTo>
                  <a:cubicBezTo>
                    <a:pt x="22751" y="6916"/>
                    <a:pt x="20656" y="2480"/>
                    <a:pt x="16764" y="739"/>
                  </a:cubicBezTo>
                  <a:cubicBezTo>
                    <a:pt x="15630" y="232"/>
                    <a:pt x="14441" y="1"/>
                    <a:pt x="13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6"/>
            <p:cNvSpPr/>
            <p:nvPr/>
          </p:nvSpPr>
          <p:spPr>
            <a:xfrm>
              <a:off x="6375157" y="2972751"/>
              <a:ext cx="125622" cy="571816"/>
            </a:xfrm>
            <a:custGeom>
              <a:avLst/>
              <a:gdLst/>
              <a:ahLst/>
              <a:cxnLst/>
              <a:rect l="l" t="t" r="r" b="b"/>
              <a:pathLst>
                <a:path w="10397" h="47326" fill="none" extrusionOk="0">
                  <a:moveTo>
                    <a:pt x="3484" y="0"/>
                  </a:moveTo>
                  <a:cubicBezTo>
                    <a:pt x="1" y="16247"/>
                    <a:pt x="2042" y="32957"/>
                    <a:pt x="10397" y="47326"/>
                  </a:cubicBezTo>
                </a:path>
              </a:pathLst>
            </a:custGeom>
            <a:noFill/>
            <a:ln w="8850" cap="flat" cmpd="sng">
              <a:solidFill>
                <a:srgbClr val="031636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6"/>
            <p:cNvSpPr/>
            <p:nvPr/>
          </p:nvSpPr>
          <p:spPr>
            <a:xfrm>
              <a:off x="5392330" y="2599136"/>
              <a:ext cx="765499" cy="502910"/>
            </a:xfrm>
            <a:custGeom>
              <a:avLst/>
              <a:gdLst/>
              <a:ahLst/>
              <a:cxnLst/>
              <a:rect l="l" t="t" r="r" b="b"/>
              <a:pathLst>
                <a:path w="63356" h="41623" extrusionOk="0">
                  <a:moveTo>
                    <a:pt x="12484" y="1"/>
                  </a:moveTo>
                  <a:cubicBezTo>
                    <a:pt x="12133" y="1"/>
                    <a:pt x="11782" y="12"/>
                    <a:pt x="11430" y="34"/>
                  </a:cubicBezTo>
                  <a:cubicBezTo>
                    <a:pt x="5851" y="388"/>
                    <a:pt x="191" y="4633"/>
                    <a:pt x="82" y="10212"/>
                  </a:cubicBezTo>
                  <a:cubicBezTo>
                    <a:pt x="0" y="14485"/>
                    <a:pt x="3103" y="18268"/>
                    <a:pt x="6858" y="20363"/>
                  </a:cubicBezTo>
                  <a:cubicBezTo>
                    <a:pt x="10587" y="22459"/>
                    <a:pt x="14887" y="23194"/>
                    <a:pt x="19050" y="24119"/>
                  </a:cubicBezTo>
                  <a:cubicBezTo>
                    <a:pt x="27160" y="25915"/>
                    <a:pt x="35107" y="28528"/>
                    <a:pt x="42700" y="31902"/>
                  </a:cubicBezTo>
                  <a:cubicBezTo>
                    <a:pt x="48126" y="34288"/>
                    <a:pt x="56836" y="41623"/>
                    <a:pt x="62698" y="41623"/>
                  </a:cubicBezTo>
                  <a:cubicBezTo>
                    <a:pt x="62921" y="41623"/>
                    <a:pt x="63140" y="41612"/>
                    <a:pt x="63355" y="41590"/>
                  </a:cubicBezTo>
                  <a:cubicBezTo>
                    <a:pt x="56252" y="26541"/>
                    <a:pt x="41257" y="13478"/>
                    <a:pt x="27160" y="5096"/>
                  </a:cubicBezTo>
                  <a:lnTo>
                    <a:pt x="27160" y="5069"/>
                  </a:lnTo>
                  <a:cubicBezTo>
                    <a:pt x="22673" y="2392"/>
                    <a:pt x="17683" y="1"/>
                    <a:pt x="12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6"/>
            <p:cNvSpPr/>
            <p:nvPr/>
          </p:nvSpPr>
          <p:spPr>
            <a:xfrm>
              <a:off x="5665576" y="2778742"/>
              <a:ext cx="482056" cy="319957"/>
            </a:xfrm>
            <a:custGeom>
              <a:avLst/>
              <a:gdLst/>
              <a:ahLst/>
              <a:cxnLst/>
              <a:rect l="l" t="t" r="r" b="b"/>
              <a:pathLst>
                <a:path w="39897" h="26481" fill="none" extrusionOk="0">
                  <a:moveTo>
                    <a:pt x="0" y="1"/>
                  </a:moveTo>
                  <a:cubicBezTo>
                    <a:pt x="16193" y="3784"/>
                    <a:pt x="30480" y="12792"/>
                    <a:pt x="39897" y="26480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6046670" y="2252960"/>
              <a:ext cx="321600" cy="857580"/>
            </a:xfrm>
            <a:custGeom>
              <a:avLst/>
              <a:gdLst/>
              <a:ahLst/>
              <a:cxnLst/>
              <a:rect l="l" t="t" r="r" b="b"/>
              <a:pathLst>
                <a:path w="26617" h="70977" extrusionOk="0">
                  <a:moveTo>
                    <a:pt x="16689" y="0"/>
                  </a:moveTo>
                  <a:cubicBezTo>
                    <a:pt x="13114" y="0"/>
                    <a:pt x="9373" y="1821"/>
                    <a:pt x="6995" y="4628"/>
                  </a:cubicBezTo>
                  <a:cubicBezTo>
                    <a:pt x="3375" y="8873"/>
                    <a:pt x="2232" y="14670"/>
                    <a:pt x="1661" y="20222"/>
                  </a:cubicBezTo>
                  <a:cubicBezTo>
                    <a:pt x="1" y="36496"/>
                    <a:pt x="1552" y="56308"/>
                    <a:pt x="9390" y="70976"/>
                  </a:cubicBezTo>
                  <a:cubicBezTo>
                    <a:pt x="13363" y="66676"/>
                    <a:pt x="12574" y="54648"/>
                    <a:pt x="13934" y="48660"/>
                  </a:cubicBezTo>
                  <a:cubicBezTo>
                    <a:pt x="15785" y="40578"/>
                    <a:pt x="18398" y="32658"/>
                    <a:pt x="21799" y="25093"/>
                  </a:cubicBezTo>
                  <a:cubicBezTo>
                    <a:pt x="23541" y="21201"/>
                    <a:pt x="25528" y="17310"/>
                    <a:pt x="26072" y="13064"/>
                  </a:cubicBezTo>
                  <a:cubicBezTo>
                    <a:pt x="26616" y="8846"/>
                    <a:pt x="25419" y="4083"/>
                    <a:pt x="21935" y="1607"/>
                  </a:cubicBezTo>
                  <a:cubicBezTo>
                    <a:pt x="20377" y="496"/>
                    <a:pt x="18555" y="0"/>
                    <a:pt x="16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6"/>
            <p:cNvSpPr/>
            <p:nvPr/>
          </p:nvSpPr>
          <p:spPr>
            <a:xfrm>
              <a:off x="6098951" y="2523910"/>
              <a:ext cx="95705" cy="576758"/>
            </a:xfrm>
            <a:custGeom>
              <a:avLst/>
              <a:gdLst/>
              <a:ahLst/>
              <a:cxnLst/>
              <a:rect l="l" t="t" r="r" b="b"/>
              <a:pathLst>
                <a:path w="7921" h="47735" fill="none" extrusionOk="0">
                  <a:moveTo>
                    <a:pt x="7920" y="1"/>
                  </a:moveTo>
                  <a:cubicBezTo>
                    <a:pt x="1280" y="15214"/>
                    <a:pt x="1" y="32005"/>
                    <a:pt x="5389" y="47735"/>
                  </a:cubicBezTo>
                </a:path>
              </a:pathLst>
            </a:custGeom>
            <a:noFill/>
            <a:ln w="8850" cap="flat" cmpd="sng">
              <a:solidFill>
                <a:schemeClr val="l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6"/>
            <p:cNvSpPr/>
            <p:nvPr/>
          </p:nvSpPr>
          <p:spPr>
            <a:xfrm>
              <a:off x="5294341" y="1872482"/>
              <a:ext cx="605031" cy="692871"/>
            </a:xfrm>
            <a:custGeom>
              <a:avLst/>
              <a:gdLst/>
              <a:ahLst/>
              <a:cxnLst/>
              <a:rect l="l" t="t" r="r" b="b"/>
              <a:pathLst>
                <a:path w="50075" h="57345" extrusionOk="0">
                  <a:moveTo>
                    <a:pt x="12019" y="0"/>
                  </a:moveTo>
                  <a:cubicBezTo>
                    <a:pt x="7603" y="0"/>
                    <a:pt x="3141" y="2134"/>
                    <a:pt x="1552" y="6182"/>
                  </a:cubicBezTo>
                  <a:cubicBezTo>
                    <a:pt x="1" y="10155"/>
                    <a:pt x="1633" y="14782"/>
                    <a:pt x="4409" y="18047"/>
                  </a:cubicBezTo>
                  <a:cubicBezTo>
                    <a:pt x="7185" y="21286"/>
                    <a:pt x="10968" y="23463"/>
                    <a:pt x="14560" y="25749"/>
                  </a:cubicBezTo>
                  <a:cubicBezTo>
                    <a:pt x="21527" y="30239"/>
                    <a:pt x="28086" y="35410"/>
                    <a:pt x="34046" y="41152"/>
                  </a:cubicBezTo>
                  <a:cubicBezTo>
                    <a:pt x="38454" y="45425"/>
                    <a:pt x="44387" y="55903"/>
                    <a:pt x="50075" y="57345"/>
                  </a:cubicBezTo>
                  <a:cubicBezTo>
                    <a:pt x="48578" y="40799"/>
                    <a:pt x="39026" y="23381"/>
                    <a:pt x="28712" y="10672"/>
                  </a:cubicBezTo>
                  <a:cubicBezTo>
                    <a:pt x="25201" y="6345"/>
                    <a:pt x="21064" y="2100"/>
                    <a:pt x="15703" y="521"/>
                  </a:cubicBezTo>
                  <a:cubicBezTo>
                    <a:pt x="14523" y="172"/>
                    <a:pt x="13273" y="0"/>
                    <a:pt x="120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6"/>
            <p:cNvSpPr/>
            <p:nvPr/>
          </p:nvSpPr>
          <p:spPr>
            <a:xfrm>
              <a:off x="5549173" y="2093495"/>
              <a:ext cx="341657" cy="465611"/>
            </a:xfrm>
            <a:custGeom>
              <a:avLst/>
              <a:gdLst/>
              <a:ahLst/>
              <a:cxnLst/>
              <a:rect l="l" t="t" r="r" b="b"/>
              <a:pathLst>
                <a:path w="28277" h="38536" fill="none" extrusionOk="0">
                  <a:moveTo>
                    <a:pt x="1" y="0"/>
                  </a:moveTo>
                  <a:cubicBezTo>
                    <a:pt x="13880" y="9117"/>
                    <a:pt x="24140" y="22452"/>
                    <a:pt x="28276" y="38536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5515958" y="1323743"/>
              <a:ext cx="396572" cy="831904"/>
            </a:xfrm>
            <a:custGeom>
              <a:avLst/>
              <a:gdLst/>
              <a:ahLst/>
              <a:cxnLst/>
              <a:rect l="l" t="t" r="r" b="b"/>
              <a:pathLst>
                <a:path w="32822" h="68852" extrusionOk="0">
                  <a:moveTo>
                    <a:pt x="10164" y="1"/>
                  </a:moveTo>
                  <a:cubicBezTo>
                    <a:pt x="7619" y="1"/>
                    <a:pt x="5160" y="815"/>
                    <a:pt x="3348" y="2640"/>
                  </a:cubicBezTo>
                  <a:cubicBezTo>
                    <a:pt x="355" y="5688"/>
                    <a:pt x="1" y="10559"/>
                    <a:pt x="1280" y="14641"/>
                  </a:cubicBezTo>
                  <a:cubicBezTo>
                    <a:pt x="2532" y="18723"/>
                    <a:pt x="5144" y="22207"/>
                    <a:pt x="7539" y="25744"/>
                  </a:cubicBezTo>
                  <a:cubicBezTo>
                    <a:pt x="12166" y="32630"/>
                    <a:pt x="16112" y="39978"/>
                    <a:pt x="19323" y="47625"/>
                  </a:cubicBezTo>
                  <a:cubicBezTo>
                    <a:pt x="21691" y="53285"/>
                    <a:pt x="22970" y="65260"/>
                    <a:pt x="27623" y="68852"/>
                  </a:cubicBezTo>
                  <a:cubicBezTo>
                    <a:pt x="32821" y="53068"/>
                    <a:pt x="30944" y="33283"/>
                    <a:pt x="26535" y="17526"/>
                  </a:cubicBezTo>
                  <a:lnTo>
                    <a:pt x="26508" y="17526"/>
                  </a:lnTo>
                  <a:cubicBezTo>
                    <a:pt x="25011" y="12137"/>
                    <a:pt x="22888" y="6640"/>
                    <a:pt x="18588" y="3075"/>
                  </a:cubicBezTo>
                  <a:cubicBezTo>
                    <a:pt x="16277" y="1132"/>
                    <a:pt x="13162" y="1"/>
                    <a:pt x="101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5715223" y="1583505"/>
              <a:ext cx="179220" cy="941734"/>
            </a:xfrm>
            <a:custGeom>
              <a:avLst/>
              <a:gdLst/>
              <a:ahLst/>
              <a:cxnLst/>
              <a:rect l="l" t="t" r="r" b="b"/>
              <a:pathLst>
                <a:path w="14833" h="77942" fill="none" extrusionOk="0">
                  <a:moveTo>
                    <a:pt x="1" y="0"/>
                  </a:moveTo>
                  <a:cubicBezTo>
                    <a:pt x="9118" y="13852"/>
                    <a:pt x="13254" y="30181"/>
                    <a:pt x="10669" y="46591"/>
                  </a:cubicBezTo>
                  <a:cubicBezTo>
                    <a:pt x="10669" y="46591"/>
                    <a:pt x="12764" y="72608"/>
                    <a:pt x="14833" y="7794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6"/>
            <p:cNvSpPr/>
            <p:nvPr/>
          </p:nvSpPr>
          <p:spPr>
            <a:xfrm>
              <a:off x="5870761" y="1791397"/>
              <a:ext cx="487976" cy="783163"/>
            </a:xfrm>
            <a:custGeom>
              <a:avLst/>
              <a:gdLst/>
              <a:ahLst/>
              <a:cxnLst/>
              <a:rect l="l" t="t" r="r" b="b"/>
              <a:pathLst>
                <a:path w="40387" h="64818" extrusionOk="0">
                  <a:moveTo>
                    <a:pt x="29501" y="0"/>
                  </a:moveTo>
                  <a:cubicBezTo>
                    <a:pt x="27214" y="0"/>
                    <a:pt x="24882" y="591"/>
                    <a:pt x="22915" y="1708"/>
                  </a:cubicBezTo>
                  <a:cubicBezTo>
                    <a:pt x="18043" y="4457"/>
                    <a:pt x="14968" y="9491"/>
                    <a:pt x="12519" y="14526"/>
                  </a:cubicBezTo>
                  <a:cubicBezTo>
                    <a:pt x="5361" y="29222"/>
                    <a:pt x="0" y="48380"/>
                    <a:pt x="2313" y="64818"/>
                  </a:cubicBezTo>
                  <a:cubicBezTo>
                    <a:pt x="7511" y="62124"/>
                    <a:pt x="10913" y="50585"/>
                    <a:pt x="14260" y="45441"/>
                  </a:cubicBezTo>
                  <a:cubicBezTo>
                    <a:pt x="18778" y="38474"/>
                    <a:pt x="23949" y="31943"/>
                    <a:pt x="29745" y="26010"/>
                  </a:cubicBezTo>
                  <a:cubicBezTo>
                    <a:pt x="32739" y="22935"/>
                    <a:pt x="35923" y="19969"/>
                    <a:pt x="37882" y="16186"/>
                  </a:cubicBezTo>
                  <a:cubicBezTo>
                    <a:pt x="39869" y="12403"/>
                    <a:pt x="40386" y="7532"/>
                    <a:pt x="37964" y="3994"/>
                  </a:cubicBezTo>
                  <a:cubicBezTo>
                    <a:pt x="36090" y="1263"/>
                    <a:pt x="32843" y="0"/>
                    <a:pt x="295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6"/>
            <p:cNvSpPr/>
            <p:nvPr/>
          </p:nvSpPr>
          <p:spPr>
            <a:xfrm>
              <a:off x="5905607" y="2035620"/>
              <a:ext cx="227223" cy="531050"/>
            </a:xfrm>
            <a:custGeom>
              <a:avLst/>
              <a:gdLst/>
              <a:ahLst/>
              <a:cxnLst/>
              <a:rect l="l" t="t" r="r" b="b"/>
              <a:pathLst>
                <a:path w="18806" h="43952" fill="none" extrusionOk="0">
                  <a:moveTo>
                    <a:pt x="18806" y="1"/>
                  </a:moveTo>
                  <a:cubicBezTo>
                    <a:pt x="7349" y="12029"/>
                    <a:pt x="355" y="27351"/>
                    <a:pt x="1" y="43952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5894430" y="2525227"/>
              <a:ext cx="606022" cy="1019340"/>
            </a:xfrm>
            <a:custGeom>
              <a:avLst/>
              <a:gdLst/>
              <a:ahLst/>
              <a:cxnLst/>
              <a:rect l="l" t="t" r="r" b="b"/>
              <a:pathLst>
                <a:path w="50157" h="84365" fill="none" extrusionOk="0">
                  <a:moveTo>
                    <a:pt x="1" y="1"/>
                  </a:moveTo>
                  <a:cubicBezTo>
                    <a:pt x="1" y="1"/>
                    <a:pt x="19023" y="52552"/>
                    <a:pt x="50156" y="84365"/>
                  </a:cubicBezTo>
                </a:path>
              </a:pathLst>
            </a:custGeom>
            <a:solidFill>
              <a:schemeClr val="accent2"/>
            </a:solidFill>
            <a:ln w="8850" cap="flat" cmpd="sng">
              <a:solidFill>
                <a:schemeClr val="accent2"/>
              </a:solidFill>
              <a:prstDash val="solid"/>
              <a:miter lim="272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5913835" y="2316925"/>
              <a:ext cx="394590" cy="321902"/>
            </a:xfrm>
            <a:custGeom>
              <a:avLst/>
              <a:gdLst/>
              <a:ahLst/>
              <a:cxnLst/>
              <a:rect l="l" t="t" r="r" b="b"/>
              <a:pathLst>
                <a:path w="32658" h="26642" extrusionOk="0">
                  <a:moveTo>
                    <a:pt x="7397" y="0"/>
                  </a:moveTo>
                  <a:cubicBezTo>
                    <a:pt x="7281" y="0"/>
                    <a:pt x="7165" y="5"/>
                    <a:pt x="7049" y="14"/>
                  </a:cubicBezTo>
                  <a:cubicBezTo>
                    <a:pt x="5253" y="123"/>
                    <a:pt x="3701" y="1402"/>
                    <a:pt x="2776" y="2953"/>
                  </a:cubicBezTo>
                  <a:cubicBezTo>
                    <a:pt x="1824" y="4504"/>
                    <a:pt x="1415" y="6301"/>
                    <a:pt x="1007" y="8042"/>
                  </a:cubicBezTo>
                  <a:cubicBezTo>
                    <a:pt x="517" y="10219"/>
                    <a:pt x="0" y="12424"/>
                    <a:pt x="82" y="14655"/>
                  </a:cubicBezTo>
                  <a:cubicBezTo>
                    <a:pt x="136" y="16887"/>
                    <a:pt x="817" y="19173"/>
                    <a:pt x="2422" y="20724"/>
                  </a:cubicBezTo>
                  <a:cubicBezTo>
                    <a:pt x="4191" y="22493"/>
                    <a:pt x="6804" y="23092"/>
                    <a:pt x="9253" y="23609"/>
                  </a:cubicBezTo>
                  <a:cubicBezTo>
                    <a:pt x="13662" y="24534"/>
                    <a:pt x="18098" y="25459"/>
                    <a:pt x="22534" y="26385"/>
                  </a:cubicBezTo>
                  <a:cubicBezTo>
                    <a:pt x="23160" y="26513"/>
                    <a:pt x="23814" y="26642"/>
                    <a:pt x="24452" y="26642"/>
                  </a:cubicBezTo>
                  <a:cubicBezTo>
                    <a:pt x="24896" y="26642"/>
                    <a:pt x="25332" y="26579"/>
                    <a:pt x="25745" y="26412"/>
                  </a:cubicBezTo>
                  <a:cubicBezTo>
                    <a:pt x="27024" y="25895"/>
                    <a:pt x="27704" y="24507"/>
                    <a:pt x="28221" y="23228"/>
                  </a:cubicBezTo>
                  <a:cubicBezTo>
                    <a:pt x="29800" y="19173"/>
                    <a:pt x="32657" y="12261"/>
                    <a:pt x="28684" y="8832"/>
                  </a:cubicBezTo>
                  <a:cubicBezTo>
                    <a:pt x="24275" y="5049"/>
                    <a:pt x="16193" y="3225"/>
                    <a:pt x="10913" y="967"/>
                  </a:cubicBezTo>
                  <a:lnTo>
                    <a:pt x="10913" y="994"/>
                  </a:lnTo>
                  <a:cubicBezTo>
                    <a:pt x="9795" y="497"/>
                    <a:pt x="8609" y="0"/>
                    <a:pt x="73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5958226" y="2379186"/>
              <a:ext cx="83853" cy="147733"/>
            </a:xfrm>
            <a:custGeom>
              <a:avLst/>
              <a:gdLst/>
              <a:ahLst/>
              <a:cxnLst/>
              <a:rect l="l" t="t" r="r" b="b"/>
              <a:pathLst>
                <a:path w="6940" h="12227" extrusionOk="0">
                  <a:moveTo>
                    <a:pt x="4053" y="0"/>
                  </a:moveTo>
                  <a:cubicBezTo>
                    <a:pt x="3449" y="0"/>
                    <a:pt x="2767" y="296"/>
                    <a:pt x="2041" y="984"/>
                  </a:cubicBezTo>
                  <a:cubicBezTo>
                    <a:pt x="1198" y="1774"/>
                    <a:pt x="789" y="2944"/>
                    <a:pt x="517" y="4087"/>
                  </a:cubicBezTo>
                  <a:cubicBezTo>
                    <a:pt x="163" y="5556"/>
                    <a:pt x="0" y="7108"/>
                    <a:pt x="27" y="8659"/>
                  </a:cubicBezTo>
                  <a:cubicBezTo>
                    <a:pt x="82" y="9992"/>
                    <a:pt x="436" y="11598"/>
                    <a:pt x="1687" y="12088"/>
                  </a:cubicBezTo>
                  <a:cubicBezTo>
                    <a:pt x="1922" y="12183"/>
                    <a:pt x="2170" y="12226"/>
                    <a:pt x="2420" y="12226"/>
                  </a:cubicBezTo>
                  <a:cubicBezTo>
                    <a:pt x="2955" y="12226"/>
                    <a:pt x="3501" y="12030"/>
                    <a:pt x="3946" y="11734"/>
                  </a:cubicBezTo>
                  <a:cubicBezTo>
                    <a:pt x="4599" y="11299"/>
                    <a:pt x="5062" y="10618"/>
                    <a:pt x="5416" y="9911"/>
                  </a:cubicBezTo>
                  <a:cubicBezTo>
                    <a:pt x="6613" y="7733"/>
                    <a:pt x="6940" y="5121"/>
                    <a:pt x="6450" y="2672"/>
                  </a:cubicBezTo>
                  <a:cubicBezTo>
                    <a:pt x="6125" y="1139"/>
                    <a:pt x="5239" y="0"/>
                    <a:pt x="4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6"/>
            <p:cNvSpPr/>
            <p:nvPr/>
          </p:nvSpPr>
          <p:spPr>
            <a:xfrm>
              <a:off x="5967759" y="2672211"/>
              <a:ext cx="267011" cy="190807"/>
            </a:xfrm>
            <a:custGeom>
              <a:avLst/>
              <a:gdLst/>
              <a:ahLst/>
              <a:cxnLst/>
              <a:rect l="l" t="t" r="r" b="b"/>
              <a:pathLst>
                <a:path w="22099" h="15792" extrusionOk="0">
                  <a:moveTo>
                    <a:pt x="4108" y="212"/>
                  </a:moveTo>
                  <a:cubicBezTo>
                    <a:pt x="3540" y="212"/>
                    <a:pt x="2975" y="277"/>
                    <a:pt x="2450" y="490"/>
                  </a:cubicBezTo>
                  <a:cubicBezTo>
                    <a:pt x="1307" y="980"/>
                    <a:pt x="545" y="2150"/>
                    <a:pt x="272" y="3375"/>
                  </a:cubicBezTo>
                  <a:cubicBezTo>
                    <a:pt x="0" y="4627"/>
                    <a:pt x="109" y="5879"/>
                    <a:pt x="245" y="7131"/>
                  </a:cubicBezTo>
                  <a:cubicBezTo>
                    <a:pt x="381" y="8682"/>
                    <a:pt x="545" y="10260"/>
                    <a:pt x="1089" y="11730"/>
                  </a:cubicBezTo>
                  <a:cubicBezTo>
                    <a:pt x="1606" y="13172"/>
                    <a:pt x="2586" y="14533"/>
                    <a:pt x="3974" y="15241"/>
                  </a:cubicBezTo>
                  <a:cubicBezTo>
                    <a:pt x="4846" y="15662"/>
                    <a:pt x="5802" y="15792"/>
                    <a:pt x="6776" y="15792"/>
                  </a:cubicBezTo>
                  <a:cubicBezTo>
                    <a:pt x="7565" y="15792"/>
                    <a:pt x="8365" y="15707"/>
                    <a:pt x="9144" y="15622"/>
                  </a:cubicBezTo>
                  <a:cubicBezTo>
                    <a:pt x="12274" y="15241"/>
                    <a:pt x="15404" y="14887"/>
                    <a:pt x="18560" y="14506"/>
                  </a:cubicBezTo>
                  <a:cubicBezTo>
                    <a:pt x="19295" y="14424"/>
                    <a:pt x="20112" y="14315"/>
                    <a:pt x="20683" y="13825"/>
                  </a:cubicBezTo>
                  <a:cubicBezTo>
                    <a:pt x="21418" y="13199"/>
                    <a:pt x="21554" y="12138"/>
                    <a:pt x="21608" y="11158"/>
                  </a:cubicBezTo>
                  <a:cubicBezTo>
                    <a:pt x="21745" y="8138"/>
                    <a:pt x="22098" y="2912"/>
                    <a:pt x="18724" y="1552"/>
                  </a:cubicBezTo>
                  <a:cubicBezTo>
                    <a:pt x="14968" y="1"/>
                    <a:pt x="9226" y="599"/>
                    <a:pt x="5225" y="273"/>
                  </a:cubicBezTo>
                  <a:cubicBezTo>
                    <a:pt x="4858" y="240"/>
                    <a:pt x="4482" y="212"/>
                    <a:pt x="4108" y="2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6"/>
            <p:cNvSpPr/>
            <p:nvPr/>
          </p:nvSpPr>
          <p:spPr>
            <a:xfrm>
              <a:off x="5998340" y="2716433"/>
              <a:ext cx="59192" cy="103777"/>
            </a:xfrm>
            <a:custGeom>
              <a:avLst/>
              <a:gdLst/>
              <a:ahLst/>
              <a:cxnLst/>
              <a:rect l="l" t="t" r="r" b="b"/>
              <a:pathLst>
                <a:path w="4899" h="8589" extrusionOk="0">
                  <a:moveTo>
                    <a:pt x="1903" y="0"/>
                  </a:moveTo>
                  <a:cubicBezTo>
                    <a:pt x="1369" y="0"/>
                    <a:pt x="834" y="342"/>
                    <a:pt x="408" y="1157"/>
                  </a:cubicBezTo>
                  <a:cubicBezTo>
                    <a:pt x="27" y="1892"/>
                    <a:pt x="0" y="2736"/>
                    <a:pt x="82" y="3552"/>
                  </a:cubicBezTo>
                  <a:cubicBezTo>
                    <a:pt x="164" y="4614"/>
                    <a:pt x="408" y="5675"/>
                    <a:pt x="762" y="6682"/>
                  </a:cubicBezTo>
                  <a:cubicBezTo>
                    <a:pt x="1089" y="7580"/>
                    <a:pt x="1688" y="8560"/>
                    <a:pt x="2613" y="8587"/>
                  </a:cubicBezTo>
                  <a:cubicBezTo>
                    <a:pt x="2637" y="8588"/>
                    <a:pt x="2661" y="8589"/>
                    <a:pt x="2685" y="8589"/>
                  </a:cubicBezTo>
                  <a:cubicBezTo>
                    <a:pt x="3228" y="8589"/>
                    <a:pt x="3715" y="8296"/>
                    <a:pt x="4028" y="7879"/>
                  </a:cubicBezTo>
                  <a:cubicBezTo>
                    <a:pt x="4355" y="7417"/>
                    <a:pt x="4518" y="6872"/>
                    <a:pt x="4627" y="6328"/>
                  </a:cubicBezTo>
                  <a:cubicBezTo>
                    <a:pt x="4899" y="4614"/>
                    <a:pt x="4545" y="2818"/>
                    <a:pt x="3674" y="1321"/>
                  </a:cubicBezTo>
                  <a:cubicBezTo>
                    <a:pt x="3223" y="523"/>
                    <a:pt x="2563" y="0"/>
                    <a:pt x="19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7536213" y="1915580"/>
              <a:ext cx="391956" cy="373337"/>
            </a:xfrm>
            <a:custGeom>
              <a:avLst/>
              <a:gdLst/>
              <a:ahLst/>
              <a:cxnLst/>
              <a:rect l="l" t="t" r="r" b="b"/>
              <a:pathLst>
                <a:path w="32440" h="30899" extrusionOk="0">
                  <a:moveTo>
                    <a:pt x="21797" y="0"/>
                  </a:moveTo>
                  <a:cubicBezTo>
                    <a:pt x="21469" y="0"/>
                    <a:pt x="21142" y="36"/>
                    <a:pt x="20819" y="111"/>
                  </a:cubicBezTo>
                  <a:cubicBezTo>
                    <a:pt x="19513" y="411"/>
                    <a:pt x="18424" y="1309"/>
                    <a:pt x="17417" y="2180"/>
                  </a:cubicBezTo>
                  <a:cubicBezTo>
                    <a:pt x="13009" y="5908"/>
                    <a:pt x="5851" y="10017"/>
                    <a:pt x="2776" y="14970"/>
                  </a:cubicBezTo>
                  <a:cubicBezTo>
                    <a:pt x="0" y="19433"/>
                    <a:pt x="4763" y="25176"/>
                    <a:pt x="7484" y="28577"/>
                  </a:cubicBezTo>
                  <a:cubicBezTo>
                    <a:pt x="8355" y="29639"/>
                    <a:pt x="9417" y="30755"/>
                    <a:pt x="10804" y="30891"/>
                  </a:cubicBezTo>
                  <a:cubicBezTo>
                    <a:pt x="10876" y="30896"/>
                    <a:pt x="10948" y="30899"/>
                    <a:pt x="11019" y="30899"/>
                  </a:cubicBezTo>
                  <a:cubicBezTo>
                    <a:pt x="12005" y="30899"/>
                    <a:pt x="12964" y="30393"/>
                    <a:pt x="13852" y="29911"/>
                  </a:cubicBezTo>
                  <a:cubicBezTo>
                    <a:pt x="17798" y="27707"/>
                    <a:pt x="21772" y="25502"/>
                    <a:pt x="25718" y="23298"/>
                  </a:cubicBezTo>
                  <a:cubicBezTo>
                    <a:pt x="27895" y="22073"/>
                    <a:pt x="30208" y="20740"/>
                    <a:pt x="31378" y="18535"/>
                  </a:cubicBezTo>
                  <a:cubicBezTo>
                    <a:pt x="32440" y="16576"/>
                    <a:pt x="32413" y="14154"/>
                    <a:pt x="31814" y="12031"/>
                  </a:cubicBezTo>
                  <a:cubicBezTo>
                    <a:pt x="31215" y="9881"/>
                    <a:pt x="30072" y="7922"/>
                    <a:pt x="28956" y="5990"/>
                  </a:cubicBezTo>
                  <a:cubicBezTo>
                    <a:pt x="28058" y="4438"/>
                    <a:pt x="27133" y="2860"/>
                    <a:pt x="25772" y="1663"/>
                  </a:cubicBezTo>
                  <a:cubicBezTo>
                    <a:pt x="24686" y="687"/>
                    <a:pt x="23238" y="0"/>
                    <a:pt x="217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7778165" y="1977503"/>
              <a:ext cx="103317" cy="137680"/>
            </a:xfrm>
            <a:custGeom>
              <a:avLst/>
              <a:gdLst/>
              <a:ahLst/>
              <a:cxnLst/>
              <a:rect l="l" t="t" r="r" b="b"/>
              <a:pathLst>
                <a:path w="8551" h="11395" extrusionOk="0">
                  <a:moveTo>
                    <a:pt x="2284" y="0"/>
                  </a:moveTo>
                  <a:cubicBezTo>
                    <a:pt x="726" y="0"/>
                    <a:pt x="0" y="1538"/>
                    <a:pt x="168" y="3368"/>
                  </a:cubicBezTo>
                  <a:cubicBezTo>
                    <a:pt x="413" y="5845"/>
                    <a:pt x="1529" y="8240"/>
                    <a:pt x="3298" y="9981"/>
                  </a:cubicBezTo>
                  <a:cubicBezTo>
                    <a:pt x="3869" y="10526"/>
                    <a:pt x="4495" y="11043"/>
                    <a:pt x="5257" y="11260"/>
                  </a:cubicBezTo>
                  <a:cubicBezTo>
                    <a:pt x="5531" y="11348"/>
                    <a:pt x="5818" y="11394"/>
                    <a:pt x="6104" y="11394"/>
                  </a:cubicBezTo>
                  <a:cubicBezTo>
                    <a:pt x="6613" y="11394"/>
                    <a:pt x="7115" y="11248"/>
                    <a:pt x="7516" y="10934"/>
                  </a:cubicBezTo>
                  <a:cubicBezTo>
                    <a:pt x="8550" y="10090"/>
                    <a:pt x="8441" y="8457"/>
                    <a:pt x="8060" y="7151"/>
                  </a:cubicBezTo>
                  <a:cubicBezTo>
                    <a:pt x="7652" y="5682"/>
                    <a:pt x="7026" y="4266"/>
                    <a:pt x="6237" y="2933"/>
                  </a:cubicBezTo>
                  <a:cubicBezTo>
                    <a:pt x="5638" y="1926"/>
                    <a:pt x="4904" y="946"/>
                    <a:pt x="3869" y="429"/>
                  </a:cubicBezTo>
                  <a:cubicBezTo>
                    <a:pt x="3270" y="133"/>
                    <a:pt x="2742" y="0"/>
                    <a:pt x="22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7641765" y="2281100"/>
              <a:ext cx="275227" cy="221641"/>
            </a:xfrm>
            <a:custGeom>
              <a:avLst/>
              <a:gdLst/>
              <a:ahLst/>
              <a:cxnLst/>
              <a:rect l="l" t="t" r="r" b="b"/>
              <a:pathLst>
                <a:path w="22779" h="18344" extrusionOk="0">
                  <a:moveTo>
                    <a:pt x="17770" y="1"/>
                  </a:moveTo>
                  <a:cubicBezTo>
                    <a:pt x="16936" y="1"/>
                    <a:pt x="16109" y="320"/>
                    <a:pt x="15349" y="639"/>
                  </a:cubicBezTo>
                  <a:cubicBezTo>
                    <a:pt x="11621" y="2108"/>
                    <a:pt x="5960" y="3251"/>
                    <a:pt x="2830" y="5837"/>
                  </a:cubicBezTo>
                  <a:cubicBezTo>
                    <a:pt x="0" y="8177"/>
                    <a:pt x="1905" y="13021"/>
                    <a:pt x="2939" y="15879"/>
                  </a:cubicBezTo>
                  <a:cubicBezTo>
                    <a:pt x="3266" y="16804"/>
                    <a:pt x="3729" y="17756"/>
                    <a:pt x="4599" y="18165"/>
                  </a:cubicBezTo>
                  <a:cubicBezTo>
                    <a:pt x="4911" y="18297"/>
                    <a:pt x="5239" y="18344"/>
                    <a:pt x="5571" y="18344"/>
                  </a:cubicBezTo>
                  <a:cubicBezTo>
                    <a:pt x="5992" y="18344"/>
                    <a:pt x="6420" y="18268"/>
                    <a:pt x="6831" y="18192"/>
                  </a:cubicBezTo>
                  <a:cubicBezTo>
                    <a:pt x="9933" y="17593"/>
                    <a:pt x="13063" y="17022"/>
                    <a:pt x="16165" y="16423"/>
                  </a:cubicBezTo>
                  <a:cubicBezTo>
                    <a:pt x="17880" y="16124"/>
                    <a:pt x="19703" y="15743"/>
                    <a:pt x="20955" y="14545"/>
                  </a:cubicBezTo>
                  <a:cubicBezTo>
                    <a:pt x="22098" y="13484"/>
                    <a:pt x="22615" y="11878"/>
                    <a:pt x="22697" y="10327"/>
                  </a:cubicBezTo>
                  <a:cubicBezTo>
                    <a:pt x="22778" y="8776"/>
                    <a:pt x="22452" y="7225"/>
                    <a:pt x="22153" y="5701"/>
                  </a:cubicBezTo>
                  <a:cubicBezTo>
                    <a:pt x="21880" y="4476"/>
                    <a:pt x="21635" y="3224"/>
                    <a:pt x="20982" y="2135"/>
                  </a:cubicBezTo>
                  <a:cubicBezTo>
                    <a:pt x="20356" y="1047"/>
                    <a:pt x="19295" y="122"/>
                    <a:pt x="18043" y="13"/>
                  </a:cubicBezTo>
                  <a:cubicBezTo>
                    <a:pt x="17952" y="5"/>
                    <a:pt x="17861" y="1"/>
                    <a:pt x="177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7827872" y="2324404"/>
              <a:ext cx="58213" cy="103499"/>
            </a:xfrm>
            <a:custGeom>
              <a:avLst/>
              <a:gdLst/>
              <a:ahLst/>
              <a:cxnLst/>
              <a:rect l="l" t="t" r="r" b="b"/>
              <a:pathLst>
                <a:path w="4818" h="8566" extrusionOk="0">
                  <a:moveTo>
                    <a:pt x="2062" y="1"/>
                  </a:moveTo>
                  <a:cubicBezTo>
                    <a:pt x="1251" y="1"/>
                    <a:pt x="630" y="777"/>
                    <a:pt x="381" y="1844"/>
                  </a:cubicBezTo>
                  <a:cubicBezTo>
                    <a:pt x="0" y="3532"/>
                    <a:pt x="191" y="5355"/>
                    <a:pt x="980" y="6906"/>
                  </a:cubicBezTo>
                  <a:cubicBezTo>
                    <a:pt x="1225" y="7396"/>
                    <a:pt x="1552" y="7859"/>
                    <a:pt x="1987" y="8185"/>
                  </a:cubicBezTo>
                  <a:cubicBezTo>
                    <a:pt x="2315" y="8416"/>
                    <a:pt x="2710" y="8566"/>
                    <a:pt x="3097" y="8566"/>
                  </a:cubicBezTo>
                  <a:cubicBezTo>
                    <a:pt x="3256" y="8566"/>
                    <a:pt x="3414" y="8540"/>
                    <a:pt x="3565" y="8485"/>
                  </a:cubicBezTo>
                  <a:cubicBezTo>
                    <a:pt x="4436" y="8131"/>
                    <a:pt x="4736" y="7042"/>
                    <a:pt x="4763" y="6090"/>
                  </a:cubicBezTo>
                  <a:cubicBezTo>
                    <a:pt x="4817" y="5028"/>
                    <a:pt x="4708" y="3940"/>
                    <a:pt x="4491" y="2906"/>
                  </a:cubicBezTo>
                  <a:cubicBezTo>
                    <a:pt x="4327" y="2089"/>
                    <a:pt x="4055" y="1300"/>
                    <a:pt x="3484" y="701"/>
                  </a:cubicBezTo>
                  <a:lnTo>
                    <a:pt x="3484" y="729"/>
                  </a:lnTo>
                  <a:cubicBezTo>
                    <a:pt x="2975" y="219"/>
                    <a:pt x="2491" y="1"/>
                    <a:pt x="2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6239362" y="1420077"/>
              <a:ext cx="913461" cy="937783"/>
            </a:xfrm>
            <a:custGeom>
              <a:avLst/>
              <a:gdLst/>
              <a:ahLst/>
              <a:cxnLst/>
              <a:rect l="l" t="t" r="r" b="b"/>
              <a:pathLst>
                <a:path w="75602" h="77615" extrusionOk="0">
                  <a:moveTo>
                    <a:pt x="18941" y="1"/>
                  </a:moveTo>
                  <a:cubicBezTo>
                    <a:pt x="17036" y="28"/>
                    <a:pt x="15240" y="735"/>
                    <a:pt x="13499" y="1470"/>
                  </a:cubicBezTo>
                  <a:cubicBezTo>
                    <a:pt x="10124" y="2858"/>
                    <a:pt x="6178" y="5035"/>
                    <a:pt x="6151" y="8682"/>
                  </a:cubicBezTo>
                  <a:cubicBezTo>
                    <a:pt x="6124" y="11022"/>
                    <a:pt x="7811" y="13063"/>
                    <a:pt x="8083" y="15404"/>
                  </a:cubicBezTo>
                  <a:cubicBezTo>
                    <a:pt x="8573" y="19513"/>
                    <a:pt x="4681" y="22670"/>
                    <a:pt x="2722" y="26344"/>
                  </a:cubicBezTo>
                  <a:cubicBezTo>
                    <a:pt x="0" y="31379"/>
                    <a:pt x="980" y="37529"/>
                    <a:pt x="2014" y="43162"/>
                  </a:cubicBezTo>
                  <a:cubicBezTo>
                    <a:pt x="3593" y="51653"/>
                    <a:pt x="5171" y="60117"/>
                    <a:pt x="6722" y="68581"/>
                  </a:cubicBezTo>
                  <a:cubicBezTo>
                    <a:pt x="7185" y="71030"/>
                    <a:pt x="7049" y="76772"/>
                    <a:pt x="9879" y="77534"/>
                  </a:cubicBezTo>
                  <a:cubicBezTo>
                    <a:pt x="10077" y="77589"/>
                    <a:pt x="10301" y="77614"/>
                    <a:pt x="10548" y="77614"/>
                  </a:cubicBezTo>
                  <a:cubicBezTo>
                    <a:pt x="13363" y="77614"/>
                    <a:pt x="19107" y="74303"/>
                    <a:pt x="21309" y="73452"/>
                  </a:cubicBezTo>
                  <a:cubicBezTo>
                    <a:pt x="23160" y="72717"/>
                    <a:pt x="25119" y="71873"/>
                    <a:pt x="26262" y="70213"/>
                  </a:cubicBezTo>
                  <a:cubicBezTo>
                    <a:pt x="27922" y="67819"/>
                    <a:pt x="27269" y="64553"/>
                    <a:pt x="26561" y="61723"/>
                  </a:cubicBezTo>
                  <a:cubicBezTo>
                    <a:pt x="25228" y="56525"/>
                    <a:pt x="23922" y="51327"/>
                    <a:pt x="22615" y="46129"/>
                  </a:cubicBezTo>
                  <a:cubicBezTo>
                    <a:pt x="21636" y="42183"/>
                    <a:pt x="20683" y="37774"/>
                    <a:pt x="22643" y="34209"/>
                  </a:cubicBezTo>
                  <a:cubicBezTo>
                    <a:pt x="24738" y="30344"/>
                    <a:pt x="29473" y="28848"/>
                    <a:pt x="33800" y="27977"/>
                  </a:cubicBezTo>
                  <a:cubicBezTo>
                    <a:pt x="40031" y="26736"/>
                    <a:pt x="46385" y="26119"/>
                    <a:pt x="52742" y="26119"/>
                  </a:cubicBezTo>
                  <a:cubicBezTo>
                    <a:pt x="60047" y="26119"/>
                    <a:pt x="67356" y="26933"/>
                    <a:pt x="74486" y="28548"/>
                  </a:cubicBezTo>
                  <a:cubicBezTo>
                    <a:pt x="75030" y="25092"/>
                    <a:pt x="75602" y="21554"/>
                    <a:pt x="75084" y="18071"/>
                  </a:cubicBezTo>
                  <a:cubicBezTo>
                    <a:pt x="74567" y="14560"/>
                    <a:pt x="72826" y="11104"/>
                    <a:pt x="69778" y="9362"/>
                  </a:cubicBezTo>
                  <a:cubicBezTo>
                    <a:pt x="67894" y="8281"/>
                    <a:pt x="65754" y="7969"/>
                    <a:pt x="63571" y="7969"/>
                  </a:cubicBezTo>
                  <a:cubicBezTo>
                    <a:pt x="62127" y="7969"/>
                    <a:pt x="60665" y="8106"/>
                    <a:pt x="59246" y="8246"/>
                  </a:cubicBezTo>
                  <a:cubicBezTo>
                    <a:pt x="48932" y="9281"/>
                    <a:pt x="38617" y="10315"/>
                    <a:pt x="28303" y="11349"/>
                  </a:cubicBezTo>
                  <a:cubicBezTo>
                    <a:pt x="27925" y="11381"/>
                    <a:pt x="27542" y="11414"/>
                    <a:pt x="27165" y="11414"/>
                  </a:cubicBezTo>
                  <a:cubicBezTo>
                    <a:pt x="26594" y="11414"/>
                    <a:pt x="26036" y="11339"/>
                    <a:pt x="25527" y="11077"/>
                  </a:cubicBezTo>
                  <a:cubicBezTo>
                    <a:pt x="22860" y="9634"/>
                    <a:pt x="24847" y="5362"/>
                    <a:pt x="23622" y="2613"/>
                  </a:cubicBezTo>
                  <a:cubicBezTo>
                    <a:pt x="22833" y="871"/>
                    <a:pt x="20819" y="1"/>
                    <a:pt x="189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6114404" y="1925512"/>
              <a:ext cx="1940039" cy="1845481"/>
            </a:xfrm>
            <a:custGeom>
              <a:avLst/>
              <a:gdLst/>
              <a:ahLst/>
              <a:cxnLst/>
              <a:rect l="l" t="t" r="r" b="b"/>
              <a:pathLst>
                <a:path w="160566" h="152740" extrusionOk="0">
                  <a:moveTo>
                    <a:pt x="100712" y="1"/>
                  </a:moveTo>
                  <a:cubicBezTo>
                    <a:pt x="84768" y="1"/>
                    <a:pt x="82482" y="11416"/>
                    <a:pt x="78977" y="13114"/>
                  </a:cubicBezTo>
                  <a:cubicBezTo>
                    <a:pt x="78720" y="13239"/>
                    <a:pt x="78386" y="13296"/>
                    <a:pt x="77980" y="13296"/>
                  </a:cubicBezTo>
                  <a:cubicBezTo>
                    <a:pt x="74950" y="13296"/>
                    <a:pt x="67898" y="10113"/>
                    <a:pt x="58729" y="8433"/>
                  </a:cubicBezTo>
                  <a:cubicBezTo>
                    <a:pt x="55426" y="7825"/>
                    <a:pt x="51846" y="7412"/>
                    <a:pt x="48077" y="7412"/>
                  </a:cubicBezTo>
                  <a:cubicBezTo>
                    <a:pt x="41227" y="7412"/>
                    <a:pt x="33757" y="8777"/>
                    <a:pt x="26208" y="12815"/>
                  </a:cubicBezTo>
                  <a:cubicBezTo>
                    <a:pt x="24848" y="13522"/>
                    <a:pt x="23487" y="14339"/>
                    <a:pt x="22126" y="15237"/>
                  </a:cubicBezTo>
                  <a:cubicBezTo>
                    <a:pt x="10370" y="23047"/>
                    <a:pt x="1688" y="46452"/>
                    <a:pt x="845" y="57800"/>
                  </a:cubicBezTo>
                  <a:cubicBezTo>
                    <a:pt x="1" y="69148"/>
                    <a:pt x="2260" y="106323"/>
                    <a:pt x="26099" y="130136"/>
                  </a:cubicBezTo>
                  <a:cubicBezTo>
                    <a:pt x="43217" y="147253"/>
                    <a:pt x="89070" y="152739"/>
                    <a:pt x="118927" y="152739"/>
                  </a:cubicBezTo>
                  <a:cubicBezTo>
                    <a:pt x="130651" y="152739"/>
                    <a:pt x="139909" y="151893"/>
                    <a:pt x="143992" y="150574"/>
                  </a:cubicBezTo>
                  <a:cubicBezTo>
                    <a:pt x="158442" y="145893"/>
                    <a:pt x="160565" y="123332"/>
                    <a:pt x="152918" y="110133"/>
                  </a:cubicBezTo>
                  <a:cubicBezTo>
                    <a:pt x="145271" y="96934"/>
                    <a:pt x="146550" y="98649"/>
                    <a:pt x="145271" y="87164"/>
                  </a:cubicBezTo>
                  <a:cubicBezTo>
                    <a:pt x="144944" y="84307"/>
                    <a:pt x="144046" y="80769"/>
                    <a:pt x="142767" y="76904"/>
                  </a:cubicBezTo>
                  <a:cubicBezTo>
                    <a:pt x="139365" y="66291"/>
                    <a:pt x="133460" y="53337"/>
                    <a:pt x="130711" y="46234"/>
                  </a:cubicBezTo>
                  <a:cubicBezTo>
                    <a:pt x="130412" y="45472"/>
                    <a:pt x="130140" y="44792"/>
                    <a:pt x="129949" y="44193"/>
                  </a:cubicBezTo>
                  <a:cubicBezTo>
                    <a:pt x="126955" y="35675"/>
                    <a:pt x="131800" y="7318"/>
                    <a:pt x="115471" y="2473"/>
                  </a:cubicBezTo>
                  <a:cubicBezTo>
                    <a:pt x="109542" y="715"/>
                    <a:pt x="104700" y="1"/>
                    <a:pt x="1007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6823333" y="1925488"/>
              <a:ext cx="883545" cy="604850"/>
            </a:xfrm>
            <a:custGeom>
              <a:avLst/>
              <a:gdLst/>
              <a:ahLst/>
              <a:cxnLst/>
              <a:rect l="l" t="t" r="r" b="b"/>
              <a:pathLst>
                <a:path w="73126" h="50060" extrusionOk="0">
                  <a:moveTo>
                    <a:pt x="42025" y="0"/>
                  </a:moveTo>
                  <a:cubicBezTo>
                    <a:pt x="26092" y="0"/>
                    <a:pt x="23807" y="11397"/>
                    <a:pt x="20303" y="13116"/>
                  </a:cubicBezTo>
                  <a:cubicBezTo>
                    <a:pt x="20046" y="13241"/>
                    <a:pt x="19712" y="13298"/>
                    <a:pt x="19306" y="13298"/>
                  </a:cubicBezTo>
                  <a:cubicBezTo>
                    <a:pt x="16276" y="13298"/>
                    <a:pt x="9224" y="10115"/>
                    <a:pt x="55" y="8435"/>
                  </a:cubicBezTo>
                  <a:lnTo>
                    <a:pt x="55" y="8435"/>
                  </a:lnTo>
                  <a:cubicBezTo>
                    <a:pt x="1" y="10803"/>
                    <a:pt x="463" y="13388"/>
                    <a:pt x="1334" y="16001"/>
                  </a:cubicBezTo>
                  <a:cubicBezTo>
                    <a:pt x="7702" y="35078"/>
                    <a:pt x="27487" y="47433"/>
                    <a:pt x="47463" y="49692"/>
                  </a:cubicBezTo>
                  <a:cubicBezTo>
                    <a:pt x="49598" y="49929"/>
                    <a:pt x="51770" y="50059"/>
                    <a:pt x="53942" y="50059"/>
                  </a:cubicBezTo>
                  <a:cubicBezTo>
                    <a:pt x="60241" y="50059"/>
                    <a:pt x="66546" y="48968"/>
                    <a:pt x="72010" y="46236"/>
                  </a:cubicBezTo>
                  <a:lnTo>
                    <a:pt x="72037" y="46236"/>
                  </a:lnTo>
                  <a:cubicBezTo>
                    <a:pt x="71738" y="45474"/>
                    <a:pt x="71466" y="44794"/>
                    <a:pt x="71275" y="44168"/>
                  </a:cubicBezTo>
                  <a:cubicBezTo>
                    <a:pt x="68281" y="35650"/>
                    <a:pt x="73126" y="7320"/>
                    <a:pt x="56797" y="2475"/>
                  </a:cubicBezTo>
                  <a:cubicBezTo>
                    <a:pt x="50862" y="715"/>
                    <a:pt x="46016" y="0"/>
                    <a:pt x="42025" y="0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6480057" y="1308544"/>
              <a:ext cx="917738" cy="890553"/>
            </a:xfrm>
            <a:custGeom>
              <a:avLst/>
              <a:gdLst/>
              <a:ahLst/>
              <a:cxnLst/>
              <a:rect l="l" t="t" r="r" b="b"/>
              <a:pathLst>
                <a:path w="75956" h="73706" extrusionOk="0">
                  <a:moveTo>
                    <a:pt x="42147" y="1"/>
                  </a:moveTo>
                  <a:cubicBezTo>
                    <a:pt x="40574" y="1"/>
                    <a:pt x="39039" y="636"/>
                    <a:pt x="38182" y="1938"/>
                  </a:cubicBezTo>
                  <a:cubicBezTo>
                    <a:pt x="38644" y="7626"/>
                    <a:pt x="37746" y="13423"/>
                    <a:pt x="35596" y="18729"/>
                  </a:cubicBezTo>
                  <a:cubicBezTo>
                    <a:pt x="33555" y="17777"/>
                    <a:pt x="32793" y="15246"/>
                    <a:pt x="32848" y="12987"/>
                  </a:cubicBezTo>
                  <a:cubicBezTo>
                    <a:pt x="32929" y="10756"/>
                    <a:pt x="33610" y="8551"/>
                    <a:pt x="33528" y="6292"/>
                  </a:cubicBezTo>
                  <a:cubicBezTo>
                    <a:pt x="33446" y="4061"/>
                    <a:pt x="32222" y="1584"/>
                    <a:pt x="30017" y="1122"/>
                  </a:cubicBezTo>
                  <a:cubicBezTo>
                    <a:pt x="29779" y="1072"/>
                    <a:pt x="29545" y="1049"/>
                    <a:pt x="29317" y="1049"/>
                  </a:cubicBezTo>
                  <a:cubicBezTo>
                    <a:pt x="26521" y="1049"/>
                    <a:pt x="24526" y="4578"/>
                    <a:pt x="24602" y="7571"/>
                  </a:cubicBezTo>
                  <a:cubicBezTo>
                    <a:pt x="24683" y="10810"/>
                    <a:pt x="26044" y="14021"/>
                    <a:pt x="25445" y="17205"/>
                  </a:cubicBezTo>
                  <a:cubicBezTo>
                    <a:pt x="24575" y="21968"/>
                    <a:pt x="19812" y="24798"/>
                    <a:pt x="16138" y="28009"/>
                  </a:cubicBezTo>
                  <a:cubicBezTo>
                    <a:pt x="3919" y="38677"/>
                    <a:pt x="0" y="66001"/>
                    <a:pt x="18751" y="72423"/>
                  </a:cubicBezTo>
                  <a:cubicBezTo>
                    <a:pt x="21749" y="73438"/>
                    <a:pt x="24916" y="73705"/>
                    <a:pt x="28081" y="73705"/>
                  </a:cubicBezTo>
                  <a:cubicBezTo>
                    <a:pt x="28736" y="73705"/>
                    <a:pt x="29391" y="73694"/>
                    <a:pt x="30045" y="73675"/>
                  </a:cubicBezTo>
                  <a:cubicBezTo>
                    <a:pt x="37474" y="73484"/>
                    <a:pt x="44904" y="72396"/>
                    <a:pt x="52061" y="70436"/>
                  </a:cubicBezTo>
                  <a:cubicBezTo>
                    <a:pt x="58429" y="68722"/>
                    <a:pt x="65342" y="65620"/>
                    <a:pt x="67410" y="59360"/>
                  </a:cubicBezTo>
                  <a:cubicBezTo>
                    <a:pt x="68934" y="54734"/>
                    <a:pt x="67328" y="49754"/>
                    <a:pt x="66947" y="44909"/>
                  </a:cubicBezTo>
                  <a:cubicBezTo>
                    <a:pt x="66430" y="38650"/>
                    <a:pt x="68009" y="32255"/>
                    <a:pt x="71383" y="26948"/>
                  </a:cubicBezTo>
                  <a:cubicBezTo>
                    <a:pt x="73315" y="23900"/>
                    <a:pt x="75955" y="20852"/>
                    <a:pt x="75792" y="17205"/>
                  </a:cubicBezTo>
                  <a:cubicBezTo>
                    <a:pt x="75656" y="13695"/>
                    <a:pt x="72771" y="10783"/>
                    <a:pt x="69505" y="9504"/>
                  </a:cubicBezTo>
                  <a:cubicBezTo>
                    <a:pt x="66798" y="8443"/>
                    <a:pt x="63848" y="8262"/>
                    <a:pt x="60918" y="8262"/>
                  </a:cubicBezTo>
                  <a:cubicBezTo>
                    <a:pt x="60313" y="8262"/>
                    <a:pt x="59710" y="8270"/>
                    <a:pt x="59110" y="8279"/>
                  </a:cubicBezTo>
                  <a:cubicBezTo>
                    <a:pt x="57504" y="9721"/>
                    <a:pt x="56932" y="11953"/>
                    <a:pt x="56470" y="14076"/>
                  </a:cubicBezTo>
                  <a:cubicBezTo>
                    <a:pt x="56034" y="16171"/>
                    <a:pt x="55544" y="18403"/>
                    <a:pt x="54075" y="19981"/>
                  </a:cubicBezTo>
                  <a:cubicBezTo>
                    <a:pt x="53244" y="20873"/>
                    <a:pt x="51970" y="21418"/>
                    <a:pt x="50774" y="21418"/>
                  </a:cubicBezTo>
                  <a:cubicBezTo>
                    <a:pt x="49853" y="21418"/>
                    <a:pt x="48979" y="21096"/>
                    <a:pt x="48387" y="20362"/>
                  </a:cubicBezTo>
                  <a:cubicBezTo>
                    <a:pt x="47407" y="19165"/>
                    <a:pt x="47571" y="17423"/>
                    <a:pt x="47843" y="15872"/>
                  </a:cubicBezTo>
                  <a:cubicBezTo>
                    <a:pt x="48305" y="13232"/>
                    <a:pt x="48904" y="10592"/>
                    <a:pt x="48768" y="7925"/>
                  </a:cubicBezTo>
                  <a:cubicBezTo>
                    <a:pt x="48605" y="5231"/>
                    <a:pt x="47543" y="2482"/>
                    <a:pt x="45339" y="958"/>
                  </a:cubicBezTo>
                  <a:cubicBezTo>
                    <a:pt x="44410" y="324"/>
                    <a:pt x="43269" y="1"/>
                    <a:pt x="421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6649067" y="1879768"/>
              <a:ext cx="210779" cy="223707"/>
            </a:xfrm>
            <a:custGeom>
              <a:avLst/>
              <a:gdLst/>
              <a:ahLst/>
              <a:cxnLst/>
              <a:rect l="l" t="t" r="r" b="b"/>
              <a:pathLst>
                <a:path w="17445" h="18515" extrusionOk="0">
                  <a:moveTo>
                    <a:pt x="1413" y="1"/>
                  </a:moveTo>
                  <a:cubicBezTo>
                    <a:pt x="918" y="1"/>
                    <a:pt x="449" y="261"/>
                    <a:pt x="354" y="844"/>
                  </a:cubicBezTo>
                  <a:cubicBezTo>
                    <a:pt x="0" y="3130"/>
                    <a:pt x="109" y="5497"/>
                    <a:pt x="708" y="7729"/>
                  </a:cubicBezTo>
                  <a:cubicBezTo>
                    <a:pt x="1007" y="8818"/>
                    <a:pt x="1415" y="9879"/>
                    <a:pt x="1824" y="10940"/>
                  </a:cubicBezTo>
                  <a:cubicBezTo>
                    <a:pt x="2205" y="12002"/>
                    <a:pt x="2640" y="13036"/>
                    <a:pt x="3293" y="13934"/>
                  </a:cubicBezTo>
                  <a:cubicBezTo>
                    <a:pt x="4654" y="15784"/>
                    <a:pt x="6641" y="16791"/>
                    <a:pt x="8790" y="17444"/>
                  </a:cubicBezTo>
                  <a:cubicBezTo>
                    <a:pt x="9879" y="17798"/>
                    <a:pt x="10968" y="18043"/>
                    <a:pt x="12083" y="18234"/>
                  </a:cubicBezTo>
                  <a:cubicBezTo>
                    <a:pt x="12783" y="18340"/>
                    <a:pt x="13637" y="18515"/>
                    <a:pt x="14453" y="18515"/>
                  </a:cubicBezTo>
                  <a:cubicBezTo>
                    <a:pt x="15096" y="18515"/>
                    <a:pt x="15716" y="18406"/>
                    <a:pt x="16220" y="18070"/>
                  </a:cubicBezTo>
                  <a:cubicBezTo>
                    <a:pt x="17036" y="17499"/>
                    <a:pt x="17445" y="16165"/>
                    <a:pt x="16574" y="15431"/>
                  </a:cubicBezTo>
                  <a:cubicBezTo>
                    <a:pt x="15594" y="14641"/>
                    <a:pt x="14478" y="14641"/>
                    <a:pt x="13308" y="14478"/>
                  </a:cubicBezTo>
                  <a:cubicBezTo>
                    <a:pt x="12328" y="14342"/>
                    <a:pt x="11349" y="14124"/>
                    <a:pt x="10396" y="13852"/>
                  </a:cubicBezTo>
                  <a:cubicBezTo>
                    <a:pt x="8899" y="13444"/>
                    <a:pt x="7212" y="12927"/>
                    <a:pt x="6232" y="11675"/>
                  </a:cubicBezTo>
                  <a:cubicBezTo>
                    <a:pt x="5742" y="11049"/>
                    <a:pt x="5416" y="10260"/>
                    <a:pt x="5089" y="9552"/>
                  </a:cubicBezTo>
                  <a:cubicBezTo>
                    <a:pt x="4681" y="8709"/>
                    <a:pt x="4300" y="7865"/>
                    <a:pt x="3974" y="6967"/>
                  </a:cubicBezTo>
                  <a:cubicBezTo>
                    <a:pt x="3266" y="5062"/>
                    <a:pt x="2640" y="3239"/>
                    <a:pt x="2722" y="1170"/>
                  </a:cubicBezTo>
                  <a:cubicBezTo>
                    <a:pt x="2737" y="434"/>
                    <a:pt x="2053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6764153" y="1912886"/>
              <a:ext cx="109504" cy="74090"/>
            </a:xfrm>
            <a:custGeom>
              <a:avLst/>
              <a:gdLst/>
              <a:ahLst/>
              <a:cxnLst/>
              <a:rect l="l" t="t" r="r" b="b"/>
              <a:pathLst>
                <a:path w="9063" h="6132" extrusionOk="0">
                  <a:moveTo>
                    <a:pt x="1773" y="1"/>
                  </a:moveTo>
                  <a:cubicBezTo>
                    <a:pt x="1341" y="1"/>
                    <a:pt x="912" y="157"/>
                    <a:pt x="626" y="470"/>
                  </a:cubicBezTo>
                  <a:cubicBezTo>
                    <a:pt x="0" y="1151"/>
                    <a:pt x="0" y="2103"/>
                    <a:pt x="626" y="2784"/>
                  </a:cubicBezTo>
                  <a:cubicBezTo>
                    <a:pt x="1497" y="3736"/>
                    <a:pt x="2558" y="4553"/>
                    <a:pt x="3729" y="5124"/>
                  </a:cubicBezTo>
                  <a:cubicBezTo>
                    <a:pt x="4355" y="5423"/>
                    <a:pt x="5008" y="5696"/>
                    <a:pt x="5688" y="5886"/>
                  </a:cubicBezTo>
                  <a:cubicBezTo>
                    <a:pt x="6127" y="6015"/>
                    <a:pt x="6621" y="6132"/>
                    <a:pt x="7098" y="6132"/>
                  </a:cubicBezTo>
                  <a:cubicBezTo>
                    <a:pt x="7626" y="6132"/>
                    <a:pt x="8132" y="5989"/>
                    <a:pt x="8518" y="5559"/>
                  </a:cubicBezTo>
                  <a:cubicBezTo>
                    <a:pt x="8954" y="5097"/>
                    <a:pt x="9063" y="4416"/>
                    <a:pt x="8736" y="3872"/>
                  </a:cubicBezTo>
                  <a:lnTo>
                    <a:pt x="8763" y="3872"/>
                  </a:lnTo>
                  <a:cubicBezTo>
                    <a:pt x="8464" y="3328"/>
                    <a:pt x="8001" y="3083"/>
                    <a:pt x="7430" y="2920"/>
                  </a:cubicBezTo>
                  <a:cubicBezTo>
                    <a:pt x="7158" y="2838"/>
                    <a:pt x="6885" y="2784"/>
                    <a:pt x="6613" y="2729"/>
                  </a:cubicBezTo>
                  <a:cubicBezTo>
                    <a:pt x="6341" y="2648"/>
                    <a:pt x="6069" y="2566"/>
                    <a:pt x="5797" y="2457"/>
                  </a:cubicBezTo>
                  <a:cubicBezTo>
                    <a:pt x="5742" y="2457"/>
                    <a:pt x="5688" y="2430"/>
                    <a:pt x="5634" y="2403"/>
                  </a:cubicBezTo>
                  <a:cubicBezTo>
                    <a:pt x="5634" y="2403"/>
                    <a:pt x="5606" y="2403"/>
                    <a:pt x="5606" y="2375"/>
                  </a:cubicBezTo>
                  <a:lnTo>
                    <a:pt x="5552" y="2375"/>
                  </a:lnTo>
                  <a:cubicBezTo>
                    <a:pt x="5498" y="2348"/>
                    <a:pt x="5416" y="2294"/>
                    <a:pt x="5334" y="2267"/>
                  </a:cubicBezTo>
                  <a:cubicBezTo>
                    <a:pt x="4844" y="2022"/>
                    <a:pt x="4382" y="1749"/>
                    <a:pt x="3946" y="1423"/>
                  </a:cubicBezTo>
                  <a:cubicBezTo>
                    <a:pt x="3919" y="1423"/>
                    <a:pt x="3919" y="1423"/>
                    <a:pt x="3919" y="1396"/>
                  </a:cubicBezTo>
                  <a:cubicBezTo>
                    <a:pt x="3892" y="1396"/>
                    <a:pt x="3892" y="1396"/>
                    <a:pt x="3865" y="1368"/>
                  </a:cubicBezTo>
                  <a:cubicBezTo>
                    <a:pt x="3756" y="1287"/>
                    <a:pt x="3674" y="1205"/>
                    <a:pt x="3565" y="1096"/>
                  </a:cubicBezTo>
                  <a:cubicBezTo>
                    <a:pt x="3348" y="906"/>
                    <a:pt x="3130" y="688"/>
                    <a:pt x="2939" y="470"/>
                  </a:cubicBezTo>
                  <a:cubicBezTo>
                    <a:pt x="2640" y="157"/>
                    <a:pt x="2205" y="1"/>
                    <a:pt x="17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7232712" y="1474944"/>
              <a:ext cx="101288" cy="142876"/>
            </a:xfrm>
            <a:custGeom>
              <a:avLst/>
              <a:gdLst/>
              <a:ahLst/>
              <a:cxnLst/>
              <a:rect l="l" t="t" r="r" b="b"/>
              <a:pathLst>
                <a:path w="8383" h="11825" extrusionOk="0">
                  <a:moveTo>
                    <a:pt x="7520" y="10302"/>
                  </a:moveTo>
                  <a:cubicBezTo>
                    <a:pt x="7502" y="10326"/>
                    <a:pt x="7493" y="10338"/>
                    <a:pt x="7493" y="10338"/>
                  </a:cubicBezTo>
                  <a:cubicBezTo>
                    <a:pt x="7493" y="10338"/>
                    <a:pt x="7502" y="10326"/>
                    <a:pt x="7520" y="10302"/>
                  </a:cubicBezTo>
                  <a:close/>
                  <a:moveTo>
                    <a:pt x="1247" y="0"/>
                  </a:moveTo>
                  <a:cubicBezTo>
                    <a:pt x="1176" y="0"/>
                    <a:pt x="1106" y="1"/>
                    <a:pt x="1035" y="4"/>
                  </a:cubicBezTo>
                  <a:cubicBezTo>
                    <a:pt x="545" y="32"/>
                    <a:pt x="109" y="385"/>
                    <a:pt x="55" y="902"/>
                  </a:cubicBezTo>
                  <a:cubicBezTo>
                    <a:pt x="1" y="1338"/>
                    <a:pt x="273" y="1937"/>
                    <a:pt x="790" y="2018"/>
                  </a:cubicBezTo>
                  <a:cubicBezTo>
                    <a:pt x="1198" y="2073"/>
                    <a:pt x="1715" y="2209"/>
                    <a:pt x="2042" y="2345"/>
                  </a:cubicBezTo>
                  <a:cubicBezTo>
                    <a:pt x="2151" y="2399"/>
                    <a:pt x="2423" y="2617"/>
                    <a:pt x="2640" y="2753"/>
                  </a:cubicBezTo>
                  <a:cubicBezTo>
                    <a:pt x="2858" y="2889"/>
                    <a:pt x="3076" y="3025"/>
                    <a:pt x="3294" y="3161"/>
                  </a:cubicBezTo>
                  <a:cubicBezTo>
                    <a:pt x="3357" y="3203"/>
                    <a:pt x="3420" y="3246"/>
                    <a:pt x="3484" y="3288"/>
                  </a:cubicBezTo>
                  <a:lnTo>
                    <a:pt x="3484" y="3288"/>
                  </a:lnTo>
                  <a:cubicBezTo>
                    <a:pt x="3482" y="3287"/>
                    <a:pt x="3480" y="3286"/>
                    <a:pt x="3479" y="3286"/>
                  </a:cubicBezTo>
                  <a:lnTo>
                    <a:pt x="3479" y="3286"/>
                  </a:lnTo>
                  <a:cubicBezTo>
                    <a:pt x="3466" y="3286"/>
                    <a:pt x="3675" y="3461"/>
                    <a:pt x="3675" y="3461"/>
                  </a:cubicBezTo>
                  <a:cubicBezTo>
                    <a:pt x="3865" y="3624"/>
                    <a:pt x="4028" y="3787"/>
                    <a:pt x="4192" y="3978"/>
                  </a:cubicBezTo>
                  <a:cubicBezTo>
                    <a:pt x="4192" y="3978"/>
                    <a:pt x="4300" y="4114"/>
                    <a:pt x="4328" y="4168"/>
                  </a:cubicBezTo>
                  <a:cubicBezTo>
                    <a:pt x="4382" y="4223"/>
                    <a:pt x="4464" y="4331"/>
                    <a:pt x="4464" y="4359"/>
                  </a:cubicBezTo>
                  <a:cubicBezTo>
                    <a:pt x="4627" y="4576"/>
                    <a:pt x="4736" y="4794"/>
                    <a:pt x="4872" y="5039"/>
                  </a:cubicBezTo>
                  <a:cubicBezTo>
                    <a:pt x="4899" y="5121"/>
                    <a:pt x="4954" y="5202"/>
                    <a:pt x="4981" y="5311"/>
                  </a:cubicBezTo>
                  <a:cubicBezTo>
                    <a:pt x="4981" y="5311"/>
                    <a:pt x="5035" y="5447"/>
                    <a:pt x="5035" y="5502"/>
                  </a:cubicBezTo>
                  <a:cubicBezTo>
                    <a:pt x="5117" y="5719"/>
                    <a:pt x="5199" y="5964"/>
                    <a:pt x="5226" y="6209"/>
                  </a:cubicBezTo>
                  <a:cubicBezTo>
                    <a:pt x="5253" y="6264"/>
                    <a:pt x="5253" y="6345"/>
                    <a:pt x="5280" y="6400"/>
                  </a:cubicBezTo>
                  <a:cubicBezTo>
                    <a:pt x="5280" y="6509"/>
                    <a:pt x="5307" y="6645"/>
                    <a:pt x="5307" y="6753"/>
                  </a:cubicBezTo>
                  <a:cubicBezTo>
                    <a:pt x="5307" y="6998"/>
                    <a:pt x="5307" y="7271"/>
                    <a:pt x="5280" y="7515"/>
                  </a:cubicBezTo>
                  <a:cubicBezTo>
                    <a:pt x="5280" y="7515"/>
                    <a:pt x="5253" y="7706"/>
                    <a:pt x="5253" y="7760"/>
                  </a:cubicBezTo>
                  <a:cubicBezTo>
                    <a:pt x="5253" y="7842"/>
                    <a:pt x="5226" y="7978"/>
                    <a:pt x="5226" y="7978"/>
                  </a:cubicBezTo>
                  <a:cubicBezTo>
                    <a:pt x="5171" y="8223"/>
                    <a:pt x="5090" y="8468"/>
                    <a:pt x="5008" y="8713"/>
                  </a:cubicBezTo>
                  <a:cubicBezTo>
                    <a:pt x="5008" y="8740"/>
                    <a:pt x="4926" y="9121"/>
                    <a:pt x="4899" y="9203"/>
                  </a:cubicBezTo>
                  <a:cubicBezTo>
                    <a:pt x="4872" y="9284"/>
                    <a:pt x="4845" y="9393"/>
                    <a:pt x="4818" y="9475"/>
                  </a:cubicBezTo>
                  <a:cubicBezTo>
                    <a:pt x="4818" y="9492"/>
                    <a:pt x="4773" y="9609"/>
                    <a:pt x="4755" y="9656"/>
                  </a:cubicBezTo>
                  <a:lnTo>
                    <a:pt x="4755" y="9656"/>
                  </a:lnTo>
                  <a:cubicBezTo>
                    <a:pt x="4676" y="9841"/>
                    <a:pt x="4597" y="10025"/>
                    <a:pt x="4518" y="10210"/>
                  </a:cubicBezTo>
                  <a:cubicBezTo>
                    <a:pt x="4328" y="10754"/>
                    <a:pt x="4654" y="11380"/>
                    <a:pt x="5117" y="11652"/>
                  </a:cubicBezTo>
                  <a:cubicBezTo>
                    <a:pt x="5309" y="11769"/>
                    <a:pt x="5522" y="11824"/>
                    <a:pt x="5735" y="11824"/>
                  </a:cubicBezTo>
                  <a:cubicBezTo>
                    <a:pt x="6064" y="11824"/>
                    <a:pt x="6393" y="11693"/>
                    <a:pt x="6641" y="11462"/>
                  </a:cubicBezTo>
                  <a:cubicBezTo>
                    <a:pt x="6913" y="11217"/>
                    <a:pt x="7131" y="10917"/>
                    <a:pt x="7321" y="10618"/>
                  </a:cubicBezTo>
                  <a:cubicBezTo>
                    <a:pt x="7401" y="10511"/>
                    <a:pt x="7481" y="10379"/>
                    <a:pt x="7561" y="10245"/>
                  </a:cubicBezTo>
                  <a:lnTo>
                    <a:pt x="7561" y="10245"/>
                  </a:lnTo>
                  <a:cubicBezTo>
                    <a:pt x="7600" y="10192"/>
                    <a:pt x="7656" y="10117"/>
                    <a:pt x="7729" y="10019"/>
                  </a:cubicBezTo>
                  <a:cubicBezTo>
                    <a:pt x="7811" y="9883"/>
                    <a:pt x="7866" y="9720"/>
                    <a:pt x="7920" y="9584"/>
                  </a:cubicBezTo>
                  <a:cubicBezTo>
                    <a:pt x="8138" y="8931"/>
                    <a:pt x="8247" y="8250"/>
                    <a:pt x="8301" y="7570"/>
                  </a:cubicBezTo>
                  <a:cubicBezTo>
                    <a:pt x="8383" y="6236"/>
                    <a:pt x="8083" y="4794"/>
                    <a:pt x="7457" y="3597"/>
                  </a:cubicBezTo>
                  <a:cubicBezTo>
                    <a:pt x="6831" y="2481"/>
                    <a:pt x="5879" y="1528"/>
                    <a:pt x="4790" y="875"/>
                  </a:cubicBezTo>
                  <a:cubicBezTo>
                    <a:pt x="4491" y="685"/>
                    <a:pt x="4192" y="521"/>
                    <a:pt x="3838" y="385"/>
                  </a:cubicBezTo>
                  <a:cubicBezTo>
                    <a:pt x="3729" y="331"/>
                    <a:pt x="3593" y="304"/>
                    <a:pt x="3457" y="276"/>
                  </a:cubicBezTo>
                  <a:cubicBezTo>
                    <a:pt x="3294" y="249"/>
                    <a:pt x="3130" y="222"/>
                    <a:pt x="2967" y="222"/>
                  </a:cubicBezTo>
                  <a:lnTo>
                    <a:pt x="3021" y="222"/>
                  </a:lnTo>
                  <a:cubicBezTo>
                    <a:pt x="2436" y="100"/>
                    <a:pt x="1851" y="0"/>
                    <a:pt x="1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7163625" y="2119594"/>
              <a:ext cx="424060" cy="510993"/>
            </a:xfrm>
            <a:custGeom>
              <a:avLst/>
              <a:gdLst/>
              <a:ahLst/>
              <a:cxnLst/>
              <a:rect l="l" t="t" r="r" b="b"/>
              <a:pathLst>
                <a:path w="35097" h="42292" extrusionOk="0">
                  <a:moveTo>
                    <a:pt x="33994" y="0"/>
                  </a:moveTo>
                  <a:cubicBezTo>
                    <a:pt x="33412" y="0"/>
                    <a:pt x="32798" y="389"/>
                    <a:pt x="32715" y="1133"/>
                  </a:cubicBezTo>
                  <a:cubicBezTo>
                    <a:pt x="31137" y="14795"/>
                    <a:pt x="23598" y="27450"/>
                    <a:pt x="11706" y="34525"/>
                  </a:cubicBezTo>
                  <a:cubicBezTo>
                    <a:pt x="10155" y="35451"/>
                    <a:pt x="8522" y="36294"/>
                    <a:pt x="6862" y="37029"/>
                  </a:cubicBezTo>
                  <a:cubicBezTo>
                    <a:pt x="5065" y="37791"/>
                    <a:pt x="3160" y="38281"/>
                    <a:pt x="1419" y="39124"/>
                  </a:cubicBezTo>
                  <a:cubicBezTo>
                    <a:pt x="0" y="39807"/>
                    <a:pt x="560" y="42291"/>
                    <a:pt x="2093" y="42291"/>
                  </a:cubicBezTo>
                  <a:cubicBezTo>
                    <a:pt x="2149" y="42291"/>
                    <a:pt x="2205" y="42288"/>
                    <a:pt x="2262" y="42281"/>
                  </a:cubicBezTo>
                  <a:cubicBezTo>
                    <a:pt x="5773" y="41900"/>
                    <a:pt x="9338" y="40077"/>
                    <a:pt x="12386" y="38390"/>
                  </a:cubicBezTo>
                  <a:cubicBezTo>
                    <a:pt x="15543" y="36621"/>
                    <a:pt x="18482" y="34498"/>
                    <a:pt x="21149" y="32049"/>
                  </a:cubicBezTo>
                  <a:cubicBezTo>
                    <a:pt x="26592" y="27041"/>
                    <a:pt x="30783" y="20619"/>
                    <a:pt x="33123" y="13570"/>
                  </a:cubicBezTo>
                  <a:cubicBezTo>
                    <a:pt x="34430" y="9543"/>
                    <a:pt x="35056" y="5379"/>
                    <a:pt x="35083" y="1133"/>
                  </a:cubicBezTo>
                  <a:cubicBezTo>
                    <a:pt x="35096" y="368"/>
                    <a:pt x="34560" y="0"/>
                    <a:pt x="33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7416523" y="2488436"/>
              <a:ext cx="172647" cy="139480"/>
            </a:xfrm>
            <a:custGeom>
              <a:avLst/>
              <a:gdLst/>
              <a:ahLst/>
              <a:cxnLst/>
              <a:rect l="l" t="t" r="r" b="b"/>
              <a:pathLst>
                <a:path w="14289" h="11544" extrusionOk="0">
                  <a:moveTo>
                    <a:pt x="12696" y="0"/>
                  </a:moveTo>
                  <a:cubicBezTo>
                    <a:pt x="12340" y="0"/>
                    <a:pt x="11981" y="168"/>
                    <a:pt x="11730" y="569"/>
                  </a:cubicBezTo>
                  <a:cubicBezTo>
                    <a:pt x="11430" y="1032"/>
                    <a:pt x="11131" y="1522"/>
                    <a:pt x="10750" y="1903"/>
                  </a:cubicBezTo>
                  <a:cubicBezTo>
                    <a:pt x="10315" y="2311"/>
                    <a:pt x="9879" y="2692"/>
                    <a:pt x="9471" y="3127"/>
                  </a:cubicBezTo>
                  <a:cubicBezTo>
                    <a:pt x="9090" y="3563"/>
                    <a:pt x="8682" y="3971"/>
                    <a:pt x="8274" y="4352"/>
                  </a:cubicBezTo>
                  <a:cubicBezTo>
                    <a:pt x="8056" y="4543"/>
                    <a:pt x="7838" y="4733"/>
                    <a:pt x="7620" y="4896"/>
                  </a:cubicBezTo>
                  <a:lnTo>
                    <a:pt x="7212" y="5223"/>
                  </a:lnTo>
                  <a:cubicBezTo>
                    <a:pt x="7149" y="5277"/>
                    <a:pt x="7127" y="5299"/>
                    <a:pt x="7122" y="5306"/>
                  </a:cubicBezTo>
                  <a:lnTo>
                    <a:pt x="7122" y="5306"/>
                  </a:lnTo>
                  <a:cubicBezTo>
                    <a:pt x="7115" y="5309"/>
                    <a:pt x="7101" y="5317"/>
                    <a:pt x="7076" y="5332"/>
                  </a:cubicBezTo>
                  <a:cubicBezTo>
                    <a:pt x="6151" y="6039"/>
                    <a:pt x="5198" y="6692"/>
                    <a:pt x="4164" y="7264"/>
                  </a:cubicBezTo>
                  <a:cubicBezTo>
                    <a:pt x="3674" y="7536"/>
                    <a:pt x="3157" y="7781"/>
                    <a:pt x="2667" y="8080"/>
                  </a:cubicBezTo>
                  <a:cubicBezTo>
                    <a:pt x="2069" y="8434"/>
                    <a:pt x="1470" y="8652"/>
                    <a:pt x="926" y="9142"/>
                  </a:cubicBezTo>
                  <a:cubicBezTo>
                    <a:pt x="0" y="10067"/>
                    <a:pt x="790" y="11428"/>
                    <a:pt x="1933" y="11537"/>
                  </a:cubicBezTo>
                  <a:cubicBezTo>
                    <a:pt x="1997" y="11541"/>
                    <a:pt x="2061" y="11544"/>
                    <a:pt x="2124" y="11544"/>
                  </a:cubicBezTo>
                  <a:cubicBezTo>
                    <a:pt x="2774" y="11544"/>
                    <a:pt x="3326" y="11302"/>
                    <a:pt x="3946" y="11128"/>
                  </a:cubicBezTo>
                  <a:cubicBezTo>
                    <a:pt x="4654" y="10911"/>
                    <a:pt x="5280" y="10584"/>
                    <a:pt x="5906" y="10230"/>
                  </a:cubicBezTo>
                  <a:cubicBezTo>
                    <a:pt x="7076" y="9577"/>
                    <a:pt x="8192" y="8815"/>
                    <a:pt x="9199" y="7944"/>
                  </a:cubicBezTo>
                  <a:cubicBezTo>
                    <a:pt x="10151" y="7101"/>
                    <a:pt x="11022" y="6203"/>
                    <a:pt x="11784" y="5223"/>
                  </a:cubicBezTo>
                  <a:cubicBezTo>
                    <a:pt x="12220" y="4679"/>
                    <a:pt x="12546" y="4134"/>
                    <a:pt x="12846" y="3508"/>
                  </a:cubicBezTo>
                  <a:cubicBezTo>
                    <a:pt x="13118" y="2910"/>
                    <a:pt x="13499" y="2365"/>
                    <a:pt x="13798" y="1794"/>
                  </a:cubicBezTo>
                  <a:cubicBezTo>
                    <a:pt x="14288" y="851"/>
                    <a:pt x="13499" y="0"/>
                    <a:pt x="12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6542197" y="2495528"/>
              <a:ext cx="1060119" cy="851430"/>
            </a:xfrm>
            <a:custGeom>
              <a:avLst/>
              <a:gdLst/>
              <a:ahLst/>
              <a:cxnLst/>
              <a:rect l="l" t="t" r="r" b="b"/>
              <a:pathLst>
                <a:path w="87740" h="70468" extrusionOk="0">
                  <a:moveTo>
                    <a:pt x="58377" y="0"/>
                  </a:moveTo>
                  <a:cubicBezTo>
                    <a:pt x="56994" y="0"/>
                    <a:pt x="55661" y="136"/>
                    <a:pt x="54429" y="418"/>
                  </a:cubicBezTo>
                  <a:cubicBezTo>
                    <a:pt x="47054" y="2078"/>
                    <a:pt x="42400" y="10188"/>
                    <a:pt x="39080" y="16964"/>
                  </a:cubicBezTo>
                  <a:cubicBezTo>
                    <a:pt x="36359" y="8827"/>
                    <a:pt x="28929" y="2187"/>
                    <a:pt x="20384" y="1425"/>
                  </a:cubicBezTo>
                  <a:cubicBezTo>
                    <a:pt x="19884" y="1380"/>
                    <a:pt x="19383" y="1358"/>
                    <a:pt x="18882" y="1358"/>
                  </a:cubicBezTo>
                  <a:cubicBezTo>
                    <a:pt x="10840" y="1358"/>
                    <a:pt x="2807" y="7005"/>
                    <a:pt x="1116" y="14896"/>
                  </a:cubicBezTo>
                  <a:cubicBezTo>
                    <a:pt x="1" y="20202"/>
                    <a:pt x="1579" y="25673"/>
                    <a:pt x="3647" y="30680"/>
                  </a:cubicBezTo>
                  <a:cubicBezTo>
                    <a:pt x="10288" y="46900"/>
                    <a:pt x="22044" y="60997"/>
                    <a:pt x="36822" y="70467"/>
                  </a:cubicBezTo>
                  <a:cubicBezTo>
                    <a:pt x="45993" y="65351"/>
                    <a:pt x="54837" y="59201"/>
                    <a:pt x="61940" y="51390"/>
                  </a:cubicBezTo>
                  <a:cubicBezTo>
                    <a:pt x="69832" y="42709"/>
                    <a:pt x="87739" y="22652"/>
                    <a:pt x="75357" y="7194"/>
                  </a:cubicBezTo>
                  <a:cubicBezTo>
                    <a:pt x="71817" y="2741"/>
                    <a:pt x="64597" y="0"/>
                    <a:pt x="583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6832214" y="2748826"/>
              <a:ext cx="378158" cy="363683"/>
            </a:xfrm>
            <a:custGeom>
              <a:avLst/>
              <a:gdLst/>
              <a:ahLst/>
              <a:cxnLst/>
              <a:rect l="l" t="t" r="r" b="b"/>
              <a:pathLst>
                <a:path w="31298" h="30100" extrusionOk="0">
                  <a:moveTo>
                    <a:pt x="10424" y="0"/>
                  </a:moveTo>
                  <a:lnTo>
                    <a:pt x="10260" y="9770"/>
                  </a:lnTo>
                  <a:lnTo>
                    <a:pt x="191" y="9580"/>
                  </a:lnTo>
                  <a:lnTo>
                    <a:pt x="1" y="19949"/>
                  </a:lnTo>
                  <a:lnTo>
                    <a:pt x="10070" y="20139"/>
                  </a:lnTo>
                  <a:lnTo>
                    <a:pt x="9879" y="29909"/>
                  </a:lnTo>
                  <a:lnTo>
                    <a:pt x="20874" y="30099"/>
                  </a:lnTo>
                  <a:lnTo>
                    <a:pt x="21037" y="20330"/>
                  </a:lnTo>
                  <a:lnTo>
                    <a:pt x="31107" y="20520"/>
                  </a:lnTo>
                  <a:lnTo>
                    <a:pt x="31297" y="10151"/>
                  </a:lnTo>
                  <a:lnTo>
                    <a:pt x="21228" y="9961"/>
                  </a:lnTo>
                  <a:lnTo>
                    <a:pt x="21418" y="218"/>
                  </a:lnTo>
                  <a:lnTo>
                    <a:pt x="104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36"/>
          <p:cNvSpPr/>
          <p:nvPr/>
        </p:nvSpPr>
        <p:spPr>
          <a:xfrm>
            <a:off x="6114404" y="2080337"/>
            <a:ext cx="1940039" cy="1690656"/>
          </a:xfrm>
          <a:custGeom>
            <a:avLst/>
            <a:gdLst/>
            <a:ahLst/>
            <a:cxnLst/>
            <a:rect l="l" t="t" r="r" b="b"/>
            <a:pathLst>
              <a:path w="160566" h="139926" extrusionOk="0">
                <a:moveTo>
                  <a:pt x="26181" y="1"/>
                </a:moveTo>
                <a:lnTo>
                  <a:pt x="26181" y="1"/>
                </a:lnTo>
                <a:cubicBezTo>
                  <a:pt x="24848" y="708"/>
                  <a:pt x="23487" y="1525"/>
                  <a:pt x="22126" y="2423"/>
                </a:cubicBezTo>
                <a:cubicBezTo>
                  <a:pt x="10370" y="10233"/>
                  <a:pt x="1688" y="33638"/>
                  <a:pt x="845" y="44986"/>
                </a:cubicBezTo>
                <a:cubicBezTo>
                  <a:pt x="1" y="56334"/>
                  <a:pt x="2260" y="93509"/>
                  <a:pt x="26099" y="117322"/>
                </a:cubicBezTo>
                <a:cubicBezTo>
                  <a:pt x="43217" y="134439"/>
                  <a:pt x="89070" y="139925"/>
                  <a:pt x="118927" y="139925"/>
                </a:cubicBezTo>
                <a:cubicBezTo>
                  <a:pt x="130651" y="139925"/>
                  <a:pt x="139909" y="139079"/>
                  <a:pt x="143992" y="137760"/>
                </a:cubicBezTo>
                <a:cubicBezTo>
                  <a:pt x="158442" y="133079"/>
                  <a:pt x="160565" y="110518"/>
                  <a:pt x="152918" y="97319"/>
                </a:cubicBezTo>
                <a:cubicBezTo>
                  <a:pt x="145271" y="84120"/>
                  <a:pt x="146550" y="85835"/>
                  <a:pt x="145271" y="74350"/>
                </a:cubicBezTo>
                <a:cubicBezTo>
                  <a:pt x="144944" y="71493"/>
                  <a:pt x="144046" y="67955"/>
                  <a:pt x="142767" y="64090"/>
                </a:cubicBezTo>
                <a:cubicBezTo>
                  <a:pt x="135446" y="77425"/>
                  <a:pt x="120832" y="86651"/>
                  <a:pt x="105538" y="88828"/>
                </a:cubicBezTo>
                <a:cubicBezTo>
                  <a:pt x="102720" y="89234"/>
                  <a:pt x="99892" y="89428"/>
                  <a:pt x="97067" y="89428"/>
                </a:cubicBezTo>
                <a:cubicBezTo>
                  <a:pt x="81338" y="89428"/>
                  <a:pt x="65710" y="83411"/>
                  <a:pt x="52606" y="74459"/>
                </a:cubicBezTo>
                <a:cubicBezTo>
                  <a:pt x="39353" y="65370"/>
                  <a:pt x="27923" y="52769"/>
                  <a:pt x="23215" y="37393"/>
                </a:cubicBezTo>
                <a:cubicBezTo>
                  <a:pt x="20929" y="29991"/>
                  <a:pt x="20439" y="21936"/>
                  <a:pt x="21881" y="14316"/>
                </a:cubicBezTo>
                <a:cubicBezTo>
                  <a:pt x="22779" y="9526"/>
                  <a:pt x="25365" y="4845"/>
                  <a:pt x="26181" y="1"/>
                </a:cubicBezTo>
                <a:close/>
              </a:path>
            </a:pathLst>
          </a:custGeom>
          <a:solidFill>
            <a:srgbClr val="21334F">
              <a:alpha val="216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Google Shape;505;p39"/>
          <p:cNvGrpSpPr/>
          <p:nvPr/>
        </p:nvGrpSpPr>
        <p:grpSpPr>
          <a:xfrm>
            <a:off x="2286814" y="979169"/>
            <a:ext cx="2083133" cy="1175529"/>
            <a:chOff x="2130564" y="490369"/>
            <a:chExt cx="2063733" cy="1164582"/>
          </a:xfrm>
        </p:grpSpPr>
        <p:sp>
          <p:nvSpPr>
            <p:cNvPr id="506" name="Google Shape;506;p39"/>
            <p:cNvSpPr/>
            <p:nvPr/>
          </p:nvSpPr>
          <p:spPr>
            <a:xfrm>
              <a:off x="3574405" y="1141821"/>
              <a:ext cx="611815" cy="513130"/>
            </a:xfrm>
            <a:custGeom>
              <a:avLst/>
              <a:gdLst/>
              <a:ahLst/>
              <a:cxnLst/>
              <a:rect l="l" t="t" r="r" b="b"/>
              <a:pathLst>
                <a:path w="11209" h="9401" extrusionOk="0">
                  <a:moveTo>
                    <a:pt x="11209" y="1"/>
                  </a:moveTo>
                  <a:lnTo>
                    <a:pt x="11209" y="1"/>
                  </a:lnTo>
                  <a:cubicBezTo>
                    <a:pt x="8030" y="282"/>
                    <a:pt x="4688" y="2115"/>
                    <a:pt x="2248" y="4082"/>
                  </a:cubicBezTo>
                  <a:cubicBezTo>
                    <a:pt x="1420" y="4747"/>
                    <a:pt x="607" y="5546"/>
                    <a:pt x="311" y="6566"/>
                  </a:cubicBezTo>
                  <a:cubicBezTo>
                    <a:pt x="1" y="7601"/>
                    <a:pt x="385" y="8902"/>
                    <a:pt x="1391" y="9286"/>
                  </a:cubicBezTo>
                  <a:cubicBezTo>
                    <a:pt x="1592" y="9365"/>
                    <a:pt x="1802" y="9401"/>
                    <a:pt x="2014" y="9401"/>
                  </a:cubicBezTo>
                  <a:cubicBezTo>
                    <a:pt x="2599" y="9401"/>
                    <a:pt x="3197" y="9130"/>
                    <a:pt x="3653" y="8739"/>
                  </a:cubicBezTo>
                  <a:cubicBezTo>
                    <a:pt x="4274" y="8207"/>
                    <a:pt x="4703" y="7483"/>
                    <a:pt x="5132" y="6802"/>
                  </a:cubicBezTo>
                  <a:cubicBezTo>
                    <a:pt x="6004" y="5457"/>
                    <a:pt x="6995" y="4215"/>
                    <a:pt x="8089" y="3061"/>
                  </a:cubicBezTo>
                  <a:cubicBezTo>
                    <a:pt x="8917" y="2219"/>
                    <a:pt x="10928" y="1095"/>
                    <a:pt x="11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3777019" y="1149080"/>
              <a:ext cx="403583" cy="295455"/>
            </a:xfrm>
            <a:custGeom>
              <a:avLst/>
              <a:gdLst/>
              <a:ahLst/>
              <a:cxnLst/>
              <a:rect l="l" t="t" r="r" b="b"/>
              <a:pathLst>
                <a:path w="7394" h="5413" fill="none" extrusionOk="0">
                  <a:moveTo>
                    <a:pt x="0" y="5413"/>
                  </a:moveTo>
                  <a:cubicBezTo>
                    <a:pt x="1760" y="2751"/>
                    <a:pt x="4318" y="784"/>
                    <a:pt x="7393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3505793" y="751605"/>
              <a:ext cx="688504" cy="396433"/>
            </a:xfrm>
            <a:custGeom>
              <a:avLst/>
              <a:gdLst/>
              <a:ahLst/>
              <a:cxnLst/>
              <a:rect l="l" t="t" r="r" b="b"/>
              <a:pathLst>
                <a:path w="12614" h="7263" extrusionOk="0">
                  <a:moveTo>
                    <a:pt x="2018" y="0"/>
                  </a:moveTo>
                  <a:cubicBezTo>
                    <a:pt x="1643" y="0"/>
                    <a:pt x="1276" y="92"/>
                    <a:pt x="962" y="304"/>
                  </a:cubicBezTo>
                  <a:cubicBezTo>
                    <a:pt x="90" y="910"/>
                    <a:pt x="1" y="2270"/>
                    <a:pt x="518" y="3202"/>
                  </a:cubicBezTo>
                  <a:cubicBezTo>
                    <a:pt x="1051" y="4133"/>
                    <a:pt x="2012" y="4725"/>
                    <a:pt x="2973" y="5198"/>
                  </a:cubicBezTo>
                  <a:cubicBezTo>
                    <a:pt x="5357" y="6346"/>
                    <a:pt x="8341" y="7263"/>
                    <a:pt x="11108" y="7263"/>
                  </a:cubicBezTo>
                  <a:cubicBezTo>
                    <a:pt x="11619" y="7263"/>
                    <a:pt x="12122" y="7231"/>
                    <a:pt x="12613" y="7165"/>
                  </a:cubicBezTo>
                  <a:cubicBezTo>
                    <a:pt x="12096" y="6174"/>
                    <a:pt x="9893" y="5508"/>
                    <a:pt x="8902" y="4873"/>
                  </a:cubicBezTo>
                  <a:cubicBezTo>
                    <a:pt x="7571" y="4000"/>
                    <a:pt x="6315" y="3010"/>
                    <a:pt x="5176" y="1901"/>
                  </a:cubicBezTo>
                  <a:cubicBezTo>
                    <a:pt x="4599" y="1324"/>
                    <a:pt x="4023" y="703"/>
                    <a:pt x="3298" y="333"/>
                  </a:cubicBezTo>
                  <a:cubicBezTo>
                    <a:pt x="2908" y="126"/>
                    <a:pt x="2457" y="0"/>
                    <a:pt x="20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3727784" y="938443"/>
              <a:ext cx="459257" cy="197807"/>
            </a:xfrm>
            <a:custGeom>
              <a:avLst/>
              <a:gdLst/>
              <a:ahLst/>
              <a:cxnLst/>
              <a:rect l="l" t="t" r="r" b="b"/>
              <a:pathLst>
                <a:path w="8414" h="3624" fill="none" extrusionOk="0">
                  <a:moveTo>
                    <a:pt x="0" y="1"/>
                  </a:moveTo>
                  <a:cubicBezTo>
                    <a:pt x="2307" y="2204"/>
                    <a:pt x="5234" y="3549"/>
                    <a:pt x="8413" y="3623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9"/>
            <p:cNvSpPr/>
            <p:nvPr/>
          </p:nvSpPr>
          <p:spPr>
            <a:xfrm>
              <a:off x="3023167" y="1185324"/>
              <a:ext cx="682827" cy="410733"/>
            </a:xfrm>
            <a:custGeom>
              <a:avLst/>
              <a:gdLst/>
              <a:ahLst/>
              <a:cxnLst/>
              <a:rect l="l" t="t" r="r" b="b"/>
              <a:pathLst>
                <a:path w="12510" h="7525" extrusionOk="0">
                  <a:moveTo>
                    <a:pt x="11329" y="0"/>
                  </a:moveTo>
                  <a:cubicBezTo>
                    <a:pt x="8454" y="0"/>
                    <a:pt x="5340" y="1023"/>
                    <a:pt x="2899" y="2309"/>
                  </a:cubicBezTo>
                  <a:cubicBezTo>
                    <a:pt x="1953" y="2812"/>
                    <a:pt x="1006" y="3418"/>
                    <a:pt x="504" y="4364"/>
                  </a:cubicBezTo>
                  <a:cubicBezTo>
                    <a:pt x="1" y="5325"/>
                    <a:pt x="134" y="6671"/>
                    <a:pt x="1021" y="7247"/>
                  </a:cubicBezTo>
                  <a:cubicBezTo>
                    <a:pt x="1324" y="7441"/>
                    <a:pt x="1672" y="7524"/>
                    <a:pt x="2026" y="7524"/>
                  </a:cubicBezTo>
                  <a:cubicBezTo>
                    <a:pt x="2486" y="7524"/>
                    <a:pt x="2957" y="7384"/>
                    <a:pt x="3357" y="7159"/>
                  </a:cubicBezTo>
                  <a:cubicBezTo>
                    <a:pt x="4067" y="6759"/>
                    <a:pt x="4629" y="6138"/>
                    <a:pt x="5206" y="5547"/>
                  </a:cubicBezTo>
                  <a:cubicBezTo>
                    <a:pt x="6314" y="4394"/>
                    <a:pt x="7542" y="3373"/>
                    <a:pt x="8843" y="2457"/>
                  </a:cubicBezTo>
                  <a:cubicBezTo>
                    <a:pt x="9819" y="1791"/>
                    <a:pt x="12022" y="1082"/>
                    <a:pt x="12510" y="61"/>
                  </a:cubicBezTo>
                  <a:cubicBezTo>
                    <a:pt x="12122" y="20"/>
                    <a:pt x="11728" y="0"/>
                    <a:pt x="11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9"/>
            <p:cNvSpPr/>
            <p:nvPr/>
          </p:nvSpPr>
          <p:spPr>
            <a:xfrm>
              <a:off x="3243520" y="1195094"/>
              <a:ext cx="455218" cy="210688"/>
            </a:xfrm>
            <a:custGeom>
              <a:avLst/>
              <a:gdLst/>
              <a:ahLst/>
              <a:cxnLst/>
              <a:rect l="l" t="t" r="r" b="b"/>
              <a:pathLst>
                <a:path w="8340" h="3860" fill="none" extrusionOk="0">
                  <a:moveTo>
                    <a:pt x="0" y="3860"/>
                  </a:moveTo>
                  <a:cubicBezTo>
                    <a:pt x="2248" y="1598"/>
                    <a:pt x="5146" y="163"/>
                    <a:pt x="8340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9"/>
            <p:cNvSpPr/>
            <p:nvPr/>
          </p:nvSpPr>
          <p:spPr>
            <a:xfrm>
              <a:off x="3089376" y="691672"/>
              <a:ext cx="623114" cy="499430"/>
            </a:xfrm>
            <a:custGeom>
              <a:avLst/>
              <a:gdLst/>
              <a:ahLst/>
              <a:cxnLst/>
              <a:rect l="l" t="t" r="r" b="b"/>
              <a:pathLst>
                <a:path w="11416" h="9150" extrusionOk="0">
                  <a:moveTo>
                    <a:pt x="2022" y="1"/>
                  </a:moveTo>
                  <a:cubicBezTo>
                    <a:pt x="1791" y="1"/>
                    <a:pt x="1562" y="41"/>
                    <a:pt x="1346" y="130"/>
                  </a:cubicBezTo>
                  <a:cubicBezTo>
                    <a:pt x="355" y="559"/>
                    <a:pt x="0" y="1860"/>
                    <a:pt x="340" y="2880"/>
                  </a:cubicBezTo>
                  <a:cubicBezTo>
                    <a:pt x="666" y="3901"/>
                    <a:pt x="1508" y="4669"/>
                    <a:pt x="2351" y="5320"/>
                  </a:cubicBezTo>
                  <a:cubicBezTo>
                    <a:pt x="4850" y="7227"/>
                    <a:pt x="8236" y="8957"/>
                    <a:pt x="11415" y="9150"/>
                  </a:cubicBezTo>
                  <a:cubicBezTo>
                    <a:pt x="11119" y="8070"/>
                    <a:pt x="9064" y="6991"/>
                    <a:pt x="8236" y="6163"/>
                  </a:cubicBezTo>
                  <a:cubicBezTo>
                    <a:pt x="7098" y="5054"/>
                    <a:pt x="6063" y="3827"/>
                    <a:pt x="5175" y="2511"/>
                  </a:cubicBezTo>
                  <a:cubicBezTo>
                    <a:pt x="4717" y="1831"/>
                    <a:pt x="4273" y="1121"/>
                    <a:pt x="3638" y="618"/>
                  </a:cubicBezTo>
                  <a:cubicBezTo>
                    <a:pt x="3184" y="249"/>
                    <a:pt x="2596" y="1"/>
                    <a:pt x="20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9"/>
            <p:cNvSpPr/>
            <p:nvPr/>
          </p:nvSpPr>
          <p:spPr>
            <a:xfrm>
              <a:off x="3295156" y="899689"/>
              <a:ext cx="412480" cy="284156"/>
            </a:xfrm>
            <a:custGeom>
              <a:avLst/>
              <a:gdLst/>
              <a:ahLst/>
              <a:cxnLst/>
              <a:rect l="l" t="t" r="r" b="b"/>
              <a:pathLst>
                <a:path w="7557" h="5206" fill="none" extrusionOk="0">
                  <a:moveTo>
                    <a:pt x="1" y="1"/>
                  </a:moveTo>
                  <a:cubicBezTo>
                    <a:pt x="1834" y="2603"/>
                    <a:pt x="4437" y="4511"/>
                    <a:pt x="7556" y="520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2435630" y="1060328"/>
              <a:ext cx="756295" cy="270074"/>
            </a:xfrm>
            <a:custGeom>
              <a:avLst/>
              <a:gdLst/>
              <a:ahLst/>
              <a:cxnLst/>
              <a:rect l="l" t="t" r="r" b="b"/>
              <a:pathLst>
                <a:path w="13856" h="4948" extrusionOk="0">
                  <a:moveTo>
                    <a:pt x="6998" y="0"/>
                  </a:moveTo>
                  <a:cubicBezTo>
                    <a:pt x="5998" y="0"/>
                    <a:pt x="5017" y="70"/>
                    <a:pt x="4096" y="193"/>
                  </a:cubicBezTo>
                  <a:cubicBezTo>
                    <a:pt x="3032" y="340"/>
                    <a:pt x="1923" y="592"/>
                    <a:pt x="1139" y="1301"/>
                  </a:cubicBezTo>
                  <a:cubicBezTo>
                    <a:pt x="341" y="2026"/>
                    <a:pt x="0" y="3342"/>
                    <a:pt x="636" y="4185"/>
                  </a:cubicBezTo>
                  <a:cubicBezTo>
                    <a:pt x="1043" y="4712"/>
                    <a:pt x="1722" y="4948"/>
                    <a:pt x="2390" y="4948"/>
                  </a:cubicBezTo>
                  <a:cubicBezTo>
                    <a:pt x="2546" y="4948"/>
                    <a:pt x="2702" y="4935"/>
                    <a:pt x="2854" y="4909"/>
                  </a:cubicBezTo>
                  <a:cubicBezTo>
                    <a:pt x="3667" y="4776"/>
                    <a:pt x="4407" y="4377"/>
                    <a:pt x="5131" y="4022"/>
                  </a:cubicBezTo>
                  <a:cubicBezTo>
                    <a:pt x="6566" y="3327"/>
                    <a:pt x="8074" y="2780"/>
                    <a:pt x="9611" y="2381"/>
                  </a:cubicBezTo>
                  <a:cubicBezTo>
                    <a:pt x="10750" y="2085"/>
                    <a:pt x="13057" y="2174"/>
                    <a:pt x="13855" y="1390"/>
                  </a:cubicBezTo>
                  <a:cubicBezTo>
                    <a:pt x="11847" y="392"/>
                    <a:pt x="9371" y="0"/>
                    <a:pt x="6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2685022" y="1088548"/>
              <a:ext cx="498829" cy="92081"/>
            </a:xfrm>
            <a:custGeom>
              <a:avLst/>
              <a:gdLst/>
              <a:ahLst/>
              <a:cxnLst/>
              <a:rect l="l" t="t" r="r" b="b"/>
              <a:pathLst>
                <a:path w="9139" h="1687" fill="none" extrusionOk="0">
                  <a:moveTo>
                    <a:pt x="0" y="1686"/>
                  </a:moveTo>
                  <a:cubicBezTo>
                    <a:pt x="2884" y="341"/>
                    <a:pt x="6107" y="1"/>
                    <a:pt x="9138" y="93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2130564" y="697403"/>
              <a:ext cx="736918" cy="294964"/>
            </a:xfrm>
            <a:custGeom>
              <a:avLst/>
              <a:gdLst/>
              <a:ahLst/>
              <a:cxnLst/>
              <a:rect l="l" t="t" r="r" b="b"/>
              <a:pathLst>
                <a:path w="13501" h="5404" extrusionOk="0">
                  <a:moveTo>
                    <a:pt x="3018" y="1"/>
                  </a:moveTo>
                  <a:cubicBezTo>
                    <a:pt x="2619" y="1"/>
                    <a:pt x="2226" y="55"/>
                    <a:pt x="1849" y="188"/>
                  </a:cubicBezTo>
                  <a:cubicBezTo>
                    <a:pt x="828" y="528"/>
                    <a:pt x="0" y="1592"/>
                    <a:pt x="252" y="2627"/>
                  </a:cubicBezTo>
                  <a:cubicBezTo>
                    <a:pt x="444" y="3426"/>
                    <a:pt x="1213" y="3973"/>
                    <a:pt x="1996" y="4180"/>
                  </a:cubicBezTo>
                  <a:cubicBezTo>
                    <a:pt x="2409" y="4279"/>
                    <a:pt x="2830" y="4308"/>
                    <a:pt x="3255" y="4308"/>
                  </a:cubicBezTo>
                  <a:cubicBezTo>
                    <a:pt x="3651" y="4308"/>
                    <a:pt x="4051" y="4283"/>
                    <a:pt x="4451" y="4269"/>
                  </a:cubicBezTo>
                  <a:cubicBezTo>
                    <a:pt x="4811" y="4252"/>
                    <a:pt x="5171" y="4244"/>
                    <a:pt x="5531" y="4244"/>
                  </a:cubicBezTo>
                  <a:cubicBezTo>
                    <a:pt x="6757" y="4244"/>
                    <a:pt x="7986" y="4341"/>
                    <a:pt x="9197" y="4535"/>
                  </a:cubicBezTo>
                  <a:cubicBezTo>
                    <a:pt x="10167" y="4694"/>
                    <a:pt x="11768" y="5404"/>
                    <a:pt x="12884" y="5404"/>
                  </a:cubicBezTo>
                  <a:cubicBezTo>
                    <a:pt x="13113" y="5404"/>
                    <a:pt x="13322" y="5374"/>
                    <a:pt x="13500" y="5304"/>
                  </a:cubicBezTo>
                  <a:cubicBezTo>
                    <a:pt x="11445" y="2879"/>
                    <a:pt x="8029" y="1193"/>
                    <a:pt x="4998" y="336"/>
                  </a:cubicBezTo>
                  <a:cubicBezTo>
                    <a:pt x="4360" y="151"/>
                    <a:pt x="3682" y="1"/>
                    <a:pt x="30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2383995" y="821417"/>
              <a:ext cx="777255" cy="300313"/>
            </a:xfrm>
            <a:custGeom>
              <a:avLst/>
              <a:gdLst/>
              <a:ahLst/>
              <a:cxnLst/>
              <a:rect l="l" t="t" r="r" b="b"/>
              <a:pathLst>
                <a:path w="14240" h="5502" fill="none" extrusionOk="0">
                  <a:moveTo>
                    <a:pt x="0" y="104"/>
                  </a:moveTo>
                  <a:cubicBezTo>
                    <a:pt x="3179" y="1"/>
                    <a:pt x="6270" y="962"/>
                    <a:pt x="8694" y="3032"/>
                  </a:cubicBezTo>
                  <a:cubicBezTo>
                    <a:pt x="8694" y="3032"/>
                    <a:pt x="13145" y="5309"/>
                    <a:pt x="14239" y="550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2746374" y="490369"/>
              <a:ext cx="456856" cy="650678"/>
            </a:xfrm>
            <a:custGeom>
              <a:avLst/>
              <a:gdLst/>
              <a:ahLst/>
              <a:cxnLst/>
              <a:rect l="l" t="t" r="r" b="b"/>
              <a:pathLst>
                <a:path w="8370" h="11921" extrusionOk="0">
                  <a:moveTo>
                    <a:pt x="2025" y="1"/>
                  </a:moveTo>
                  <a:cubicBezTo>
                    <a:pt x="1996" y="1"/>
                    <a:pt x="1967" y="2"/>
                    <a:pt x="1937" y="3"/>
                  </a:cubicBezTo>
                  <a:cubicBezTo>
                    <a:pt x="873" y="48"/>
                    <a:pt x="89" y="1157"/>
                    <a:pt x="45" y="2221"/>
                  </a:cubicBezTo>
                  <a:cubicBezTo>
                    <a:pt x="0" y="3286"/>
                    <a:pt x="518" y="4306"/>
                    <a:pt x="1094" y="5208"/>
                  </a:cubicBezTo>
                  <a:cubicBezTo>
                    <a:pt x="2780" y="7855"/>
                    <a:pt x="5368" y="10649"/>
                    <a:pt x="8295" y="11921"/>
                  </a:cubicBezTo>
                  <a:cubicBezTo>
                    <a:pt x="8369" y="10797"/>
                    <a:pt x="6831" y="9097"/>
                    <a:pt x="6314" y="8032"/>
                  </a:cubicBezTo>
                  <a:cubicBezTo>
                    <a:pt x="5634" y="6598"/>
                    <a:pt x="5087" y="5090"/>
                    <a:pt x="4702" y="3552"/>
                  </a:cubicBezTo>
                  <a:cubicBezTo>
                    <a:pt x="4510" y="2753"/>
                    <a:pt x="4332" y="1940"/>
                    <a:pt x="3918" y="1231"/>
                  </a:cubicBezTo>
                  <a:cubicBezTo>
                    <a:pt x="3505" y="561"/>
                    <a:pt x="2804" y="1"/>
                    <a:pt x="20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9"/>
            <p:cNvSpPr/>
            <p:nvPr/>
          </p:nvSpPr>
          <p:spPr>
            <a:xfrm>
              <a:off x="2906958" y="723767"/>
              <a:ext cx="289014" cy="408441"/>
            </a:xfrm>
            <a:custGeom>
              <a:avLst/>
              <a:gdLst/>
              <a:ahLst/>
              <a:cxnLst/>
              <a:rect l="l" t="t" r="r" b="b"/>
              <a:pathLst>
                <a:path w="5295" h="7483" fill="none" extrusionOk="0">
                  <a:moveTo>
                    <a:pt x="1" y="0"/>
                  </a:moveTo>
                  <a:cubicBezTo>
                    <a:pt x="814" y="3076"/>
                    <a:pt x="2618" y="5752"/>
                    <a:pt x="5294" y="748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9"/>
            <p:cNvSpPr/>
            <p:nvPr/>
          </p:nvSpPr>
          <p:spPr>
            <a:xfrm>
              <a:off x="3160389" y="1121680"/>
              <a:ext cx="1026642" cy="117844"/>
            </a:xfrm>
            <a:custGeom>
              <a:avLst/>
              <a:gdLst/>
              <a:ahLst/>
              <a:cxnLst/>
              <a:rect l="l" t="t" r="r" b="b"/>
              <a:pathLst>
                <a:path w="18809" h="2159" fill="none" extrusionOk="0">
                  <a:moveTo>
                    <a:pt x="0" y="0"/>
                  </a:moveTo>
                  <a:cubicBezTo>
                    <a:pt x="0" y="0"/>
                    <a:pt x="10499" y="2159"/>
                    <a:pt x="18808" y="26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1" name="Google Shape;521;p39"/>
          <p:cNvGrpSpPr/>
          <p:nvPr/>
        </p:nvGrpSpPr>
        <p:grpSpPr>
          <a:xfrm flipH="1">
            <a:off x="4774051" y="979169"/>
            <a:ext cx="2083133" cy="1175529"/>
            <a:chOff x="2130564" y="490369"/>
            <a:chExt cx="2063733" cy="1164582"/>
          </a:xfrm>
        </p:grpSpPr>
        <p:sp>
          <p:nvSpPr>
            <p:cNvPr id="522" name="Google Shape;522;p39"/>
            <p:cNvSpPr/>
            <p:nvPr/>
          </p:nvSpPr>
          <p:spPr>
            <a:xfrm>
              <a:off x="3574405" y="1141821"/>
              <a:ext cx="611815" cy="513130"/>
            </a:xfrm>
            <a:custGeom>
              <a:avLst/>
              <a:gdLst/>
              <a:ahLst/>
              <a:cxnLst/>
              <a:rect l="l" t="t" r="r" b="b"/>
              <a:pathLst>
                <a:path w="11209" h="9401" extrusionOk="0">
                  <a:moveTo>
                    <a:pt x="11209" y="1"/>
                  </a:moveTo>
                  <a:lnTo>
                    <a:pt x="11209" y="1"/>
                  </a:lnTo>
                  <a:cubicBezTo>
                    <a:pt x="8030" y="282"/>
                    <a:pt x="4688" y="2115"/>
                    <a:pt x="2248" y="4082"/>
                  </a:cubicBezTo>
                  <a:cubicBezTo>
                    <a:pt x="1420" y="4747"/>
                    <a:pt x="607" y="5546"/>
                    <a:pt x="311" y="6566"/>
                  </a:cubicBezTo>
                  <a:cubicBezTo>
                    <a:pt x="1" y="7601"/>
                    <a:pt x="385" y="8902"/>
                    <a:pt x="1391" y="9286"/>
                  </a:cubicBezTo>
                  <a:cubicBezTo>
                    <a:pt x="1592" y="9365"/>
                    <a:pt x="1802" y="9401"/>
                    <a:pt x="2014" y="9401"/>
                  </a:cubicBezTo>
                  <a:cubicBezTo>
                    <a:pt x="2599" y="9401"/>
                    <a:pt x="3197" y="9130"/>
                    <a:pt x="3653" y="8739"/>
                  </a:cubicBezTo>
                  <a:cubicBezTo>
                    <a:pt x="4274" y="8207"/>
                    <a:pt x="4703" y="7483"/>
                    <a:pt x="5132" y="6802"/>
                  </a:cubicBezTo>
                  <a:cubicBezTo>
                    <a:pt x="6004" y="5457"/>
                    <a:pt x="6995" y="4215"/>
                    <a:pt x="8089" y="3061"/>
                  </a:cubicBezTo>
                  <a:cubicBezTo>
                    <a:pt x="8917" y="2219"/>
                    <a:pt x="10928" y="1095"/>
                    <a:pt x="11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9"/>
            <p:cNvSpPr/>
            <p:nvPr/>
          </p:nvSpPr>
          <p:spPr>
            <a:xfrm>
              <a:off x="3777019" y="1149080"/>
              <a:ext cx="403583" cy="295455"/>
            </a:xfrm>
            <a:custGeom>
              <a:avLst/>
              <a:gdLst/>
              <a:ahLst/>
              <a:cxnLst/>
              <a:rect l="l" t="t" r="r" b="b"/>
              <a:pathLst>
                <a:path w="7394" h="5413" fill="none" extrusionOk="0">
                  <a:moveTo>
                    <a:pt x="0" y="5413"/>
                  </a:moveTo>
                  <a:cubicBezTo>
                    <a:pt x="1760" y="2751"/>
                    <a:pt x="4318" y="784"/>
                    <a:pt x="7393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3505793" y="751605"/>
              <a:ext cx="688504" cy="396433"/>
            </a:xfrm>
            <a:custGeom>
              <a:avLst/>
              <a:gdLst/>
              <a:ahLst/>
              <a:cxnLst/>
              <a:rect l="l" t="t" r="r" b="b"/>
              <a:pathLst>
                <a:path w="12614" h="7263" extrusionOk="0">
                  <a:moveTo>
                    <a:pt x="2018" y="0"/>
                  </a:moveTo>
                  <a:cubicBezTo>
                    <a:pt x="1643" y="0"/>
                    <a:pt x="1276" y="92"/>
                    <a:pt x="962" y="304"/>
                  </a:cubicBezTo>
                  <a:cubicBezTo>
                    <a:pt x="90" y="910"/>
                    <a:pt x="1" y="2270"/>
                    <a:pt x="518" y="3202"/>
                  </a:cubicBezTo>
                  <a:cubicBezTo>
                    <a:pt x="1051" y="4133"/>
                    <a:pt x="2012" y="4725"/>
                    <a:pt x="2973" y="5198"/>
                  </a:cubicBezTo>
                  <a:cubicBezTo>
                    <a:pt x="5357" y="6346"/>
                    <a:pt x="8341" y="7263"/>
                    <a:pt x="11108" y="7263"/>
                  </a:cubicBezTo>
                  <a:cubicBezTo>
                    <a:pt x="11619" y="7263"/>
                    <a:pt x="12122" y="7231"/>
                    <a:pt x="12613" y="7165"/>
                  </a:cubicBezTo>
                  <a:cubicBezTo>
                    <a:pt x="12096" y="6174"/>
                    <a:pt x="9893" y="5508"/>
                    <a:pt x="8902" y="4873"/>
                  </a:cubicBezTo>
                  <a:cubicBezTo>
                    <a:pt x="7571" y="4000"/>
                    <a:pt x="6315" y="3010"/>
                    <a:pt x="5176" y="1901"/>
                  </a:cubicBezTo>
                  <a:cubicBezTo>
                    <a:pt x="4599" y="1324"/>
                    <a:pt x="4023" y="703"/>
                    <a:pt x="3298" y="333"/>
                  </a:cubicBezTo>
                  <a:cubicBezTo>
                    <a:pt x="2908" y="126"/>
                    <a:pt x="2457" y="0"/>
                    <a:pt x="20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3727784" y="938443"/>
              <a:ext cx="459257" cy="197807"/>
            </a:xfrm>
            <a:custGeom>
              <a:avLst/>
              <a:gdLst/>
              <a:ahLst/>
              <a:cxnLst/>
              <a:rect l="l" t="t" r="r" b="b"/>
              <a:pathLst>
                <a:path w="8414" h="3624" fill="none" extrusionOk="0">
                  <a:moveTo>
                    <a:pt x="0" y="1"/>
                  </a:moveTo>
                  <a:cubicBezTo>
                    <a:pt x="2307" y="2204"/>
                    <a:pt x="5234" y="3549"/>
                    <a:pt x="8413" y="3623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9"/>
            <p:cNvSpPr/>
            <p:nvPr/>
          </p:nvSpPr>
          <p:spPr>
            <a:xfrm>
              <a:off x="3023167" y="1185324"/>
              <a:ext cx="682827" cy="410733"/>
            </a:xfrm>
            <a:custGeom>
              <a:avLst/>
              <a:gdLst/>
              <a:ahLst/>
              <a:cxnLst/>
              <a:rect l="l" t="t" r="r" b="b"/>
              <a:pathLst>
                <a:path w="12510" h="7525" extrusionOk="0">
                  <a:moveTo>
                    <a:pt x="11329" y="0"/>
                  </a:moveTo>
                  <a:cubicBezTo>
                    <a:pt x="8454" y="0"/>
                    <a:pt x="5340" y="1023"/>
                    <a:pt x="2899" y="2309"/>
                  </a:cubicBezTo>
                  <a:cubicBezTo>
                    <a:pt x="1953" y="2812"/>
                    <a:pt x="1006" y="3418"/>
                    <a:pt x="504" y="4364"/>
                  </a:cubicBezTo>
                  <a:cubicBezTo>
                    <a:pt x="1" y="5325"/>
                    <a:pt x="134" y="6671"/>
                    <a:pt x="1021" y="7247"/>
                  </a:cubicBezTo>
                  <a:cubicBezTo>
                    <a:pt x="1324" y="7441"/>
                    <a:pt x="1672" y="7524"/>
                    <a:pt x="2026" y="7524"/>
                  </a:cubicBezTo>
                  <a:cubicBezTo>
                    <a:pt x="2486" y="7524"/>
                    <a:pt x="2957" y="7384"/>
                    <a:pt x="3357" y="7159"/>
                  </a:cubicBezTo>
                  <a:cubicBezTo>
                    <a:pt x="4067" y="6759"/>
                    <a:pt x="4629" y="6138"/>
                    <a:pt x="5206" y="5547"/>
                  </a:cubicBezTo>
                  <a:cubicBezTo>
                    <a:pt x="6314" y="4394"/>
                    <a:pt x="7542" y="3373"/>
                    <a:pt x="8843" y="2457"/>
                  </a:cubicBezTo>
                  <a:cubicBezTo>
                    <a:pt x="9819" y="1791"/>
                    <a:pt x="12022" y="1082"/>
                    <a:pt x="12510" y="61"/>
                  </a:cubicBezTo>
                  <a:cubicBezTo>
                    <a:pt x="12122" y="20"/>
                    <a:pt x="11728" y="0"/>
                    <a:pt x="11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9"/>
            <p:cNvSpPr/>
            <p:nvPr/>
          </p:nvSpPr>
          <p:spPr>
            <a:xfrm>
              <a:off x="3243520" y="1195094"/>
              <a:ext cx="455218" cy="210688"/>
            </a:xfrm>
            <a:custGeom>
              <a:avLst/>
              <a:gdLst/>
              <a:ahLst/>
              <a:cxnLst/>
              <a:rect l="l" t="t" r="r" b="b"/>
              <a:pathLst>
                <a:path w="8340" h="3860" fill="none" extrusionOk="0">
                  <a:moveTo>
                    <a:pt x="0" y="3860"/>
                  </a:moveTo>
                  <a:cubicBezTo>
                    <a:pt x="2248" y="1598"/>
                    <a:pt x="5146" y="163"/>
                    <a:pt x="8340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9"/>
            <p:cNvSpPr/>
            <p:nvPr/>
          </p:nvSpPr>
          <p:spPr>
            <a:xfrm>
              <a:off x="3089376" y="691672"/>
              <a:ext cx="623114" cy="499430"/>
            </a:xfrm>
            <a:custGeom>
              <a:avLst/>
              <a:gdLst/>
              <a:ahLst/>
              <a:cxnLst/>
              <a:rect l="l" t="t" r="r" b="b"/>
              <a:pathLst>
                <a:path w="11416" h="9150" extrusionOk="0">
                  <a:moveTo>
                    <a:pt x="2022" y="1"/>
                  </a:moveTo>
                  <a:cubicBezTo>
                    <a:pt x="1791" y="1"/>
                    <a:pt x="1562" y="41"/>
                    <a:pt x="1346" y="130"/>
                  </a:cubicBezTo>
                  <a:cubicBezTo>
                    <a:pt x="355" y="559"/>
                    <a:pt x="0" y="1860"/>
                    <a:pt x="340" y="2880"/>
                  </a:cubicBezTo>
                  <a:cubicBezTo>
                    <a:pt x="666" y="3901"/>
                    <a:pt x="1508" y="4669"/>
                    <a:pt x="2351" y="5320"/>
                  </a:cubicBezTo>
                  <a:cubicBezTo>
                    <a:pt x="4850" y="7227"/>
                    <a:pt x="8236" y="8957"/>
                    <a:pt x="11415" y="9150"/>
                  </a:cubicBezTo>
                  <a:cubicBezTo>
                    <a:pt x="11119" y="8070"/>
                    <a:pt x="9064" y="6991"/>
                    <a:pt x="8236" y="6163"/>
                  </a:cubicBezTo>
                  <a:cubicBezTo>
                    <a:pt x="7098" y="5054"/>
                    <a:pt x="6063" y="3827"/>
                    <a:pt x="5175" y="2511"/>
                  </a:cubicBezTo>
                  <a:cubicBezTo>
                    <a:pt x="4717" y="1831"/>
                    <a:pt x="4273" y="1121"/>
                    <a:pt x="3638" y="618"/>
                  </a:cubicBezTo>
                  <a:cubicBezTo>
                    <a:pt x="3184" y="249"/>
                    <a:pt x="2596" y="1"/>
                    <a:pt x="20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9"/>
            <p:cNvSpPr/>
            <p:nvPr/>
          </p:nvSpPr>
          <p:spPr>
            <a:xfrm>
              <a:off x="3295156" y="899689"/>
              <a:ext cx="412480" cy="284156"/>
            </a:xfrm>
            <a:custGeom>
              <a:avLst/>
              <a:gdLst/>
              <a:ahLst/>
              <a:cxnLst/>
              <a:rect l="l" t="t" r="r" b="b"/>
              <a:pathLst>
                <a:path w="7557" h="5206" fill="none" extrusionOk="0">
                  <a:moveTo>
                    <a:pt x="1" y="1"/>
                  </a:moveTo>
                  <a:cubicBezTo>
                    <a:pt x="1834" y="2603"/>
                    <a:pt x="4437" y="4511"/>
                    <a:pt x="7556" y="520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2435630" y="1060328"/>
              <a:ext cx="756295" cy="270074"/>
            </a:xfrm>
            <a:custGeom>
              <a:avLst/>
              <a:gdLst/>
              <a:ahLst/>
              <a:cxnLst/>
              <a:rect l="l" t="t" r="r" b="b"/>
              <a:pathLst>
                <a:path w="13856" h="4948" extrusionOk="0">
                  <a:moveTo>
                    <a:pt x="6998" y="0"/>
                  </a:moveTo>
                  <a:cubicBezTo>
                    <a:pt x="5998" y="0"/>
                    <a:pt x="5017" y="70"/>
                    <a:pt x="4096" y="193"/>
                  </a:cubicBezTo>
                  <a:cubicBezTo>
                    <a:pt x="3032" y="340"/>
                    <a:pt x="1923" y="592"/>
                    <a:pt x="1139" y="1301"/>
                  </a:cubicBezTo>
                  <a:cubicBezTo>
                    <a:pt x="341" y="2026"/>
                    <a:pt x="0" y="3342"/>
                    <a:pt x="636" y="4185"/>
                  </a:cubicBezTo>
                  <a:cubicBezTo>
                    <a:pt x="1043" y="4712"/>
                    <a:pt x="1722" y="4948"/>
                    <a:pt x="2390" y="4948"/>
                  </a:cubicBezTo>
                  <a:cubicBezTo>
                    <a:pt x="2546" y="4948"/>
                    <a:pt x="2702" y="4935"/>
                    <a:pt x="2854" y="4909"/>
                  </a:cubicBezTo>
                  <a:cubicBezTo>
                    <a:pt x="3667" y="4776"/>
                    <a:pt x="4407" y="4377"/>
                    <a:pt x="5131" y="4022"/>
                  </a:cubicBezTo>
                  <a:cubicBezTo>
                    <a:pt x="6566" y="3327"/>
                    <a:pt x="8074" y="2780"/>
                    <a:pt x="9611" y="2381"/>
                  </a:cubicBezTo>
                  <a:cubicBezTo>
                    <a:pt x="10750" y="2085"/>
                    <a:pt x="13057" y="2174"/>
                    <a:pt x="13855" y="1390"/>
                  </a:cubicBezTo>
                  <a:cubicBezTo>
                    <a:pt x="11847" y="392"/>
                    <a:pt x="9371" y="0"/>
                    <a:pt x="6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2685022" y="1088548"/>
              <a:ext cx="498829" cy="92081"/>
            </a:xfrm>
            <a:custGeom>
              <a:avLst/>
              <a:gdLst/>
              <a:ahLst/>
              <a:cxnLst/>
              <a:rect l="l" t="t" r="r" b="b"/>
              <a:pathLst>
                <a:path w="9139" h="1687" fill="none" extrusionOk="0">
                  <a:moveTo>
                    <a:pt x="0" y="1686"/>
                  </a:moveTo>
                  <a:cubicBezTo>
                    <a:pt x="2884" y="341"/>
                    <a:pt x="6107" y="1"/>
                    <a:pt x="9138" y="93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9"/>
            <p:cNvSpPr/>
            <p:nvPr/>
          </p:nvSpPr>
          <p:spPr>
            <a:xfrm>
              <a:off x="2130564" y="697403"/>
              <a:ext cx="736918" cy="294964"/>
            </a:xfrm>
            <a:custGeom>
              <a:avLst/>
              <a:gdLst/>
              <a:ahLst/>
              <a:cxnLst/>
              <a:rect l="l" t="t" r="r" b="b"/>
              <a:pathLst>
                <a:path w="13501" h="5404" extrusionOk="0">
                  <a:moveTo>
                    <a:pt x="3018" y="1"/>
                  </a:moveTo>
                  <a:cubicBezTo>
                    <a:pt x="2619" y="1"/>
                    <a:pt x="2226" y="55"/>
                    <a:pt x="1849" y="188"/>
                  </a:cubicBezTo>
                  <a:cubicBezTo>
                    <a:pt x="828" y="528"/>
                    <a:pt x="0" y="1592"/>
                    <a:pt x="252" y="2627"/>
                  </a:cubicBezTo>
                  <a:cubicBezTo>
                    <a:pt x="444" y="3426"/>
                    <a:pt x="1213" y="3973"/>
                    <a:pt x="1996" y="4180"/>
                  </a:cubicBezTo>
                  <a:cubicBezTo>
                    <a:pt x="2409" y="4279"/>
                    <a:pt x="2830" y="4308"/>
                    <a:pt x="3255" y="4308"/>
                  </a:cubicBezTo>
                  <a:cubicBezTo>
                    <a:pt x="3651" y="4308"/>
                    <a:pt x="4051" y="4283"/>
                    <a:pt x="4451" y="4269"/>
                  </a:cubicBezTo>
                  <a:cubicBezTo>
                    <a:pt x="4811" y="4252"/>
                    <a:pt x="5171" y="4244"/>
                    <a:pt x="5531" y="4244"/>
                  </a:cubicBezTo>
                  <a:cubicBezTo>
                    <a:pt x="6757" y="4244"/>
                    <a:pt x="7986" y="4341"/>
                    <a:pt x="9197" y="4535"/>
                  </a:cubicBezTo>
                  <a:cubicBezTo>
                    <a:pt x="10167" y="4694"/>
                    <a:pt x="11768" y="5404"/>
                    <a:pt x="12884" y="5404"/>
                  </a:cubicBezTo>
                  <a:cubicBezTo>
                    <a:pt x="13113" y="5404"/>
                    <a:pt x="13322" y="5374"/>
                    <a:pt x="13500" y="5304"/>
                  </a:cubicBezTo>
                  <a:cubicBezTo>
                    <a:pt x="11445" y="2879"/>
                    <a:pt x="8029" y="1193"/>
                    <a:pt x="4998" y="336"/>
                  </a:cubicBezTo>
                  <a:cubicBezTo>
                    <a:pt x="4360" y="151"/>
                    <a:pt x="3682" y="1"/>
                    <a:pt x="30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9"/>
            <p:cNvSpPr/>
            <p:nvPr/>
          </p:nvSpPr>
          <p:spPr>
            <a:xfrm>
              <a:off x="2383995" y="821417"/>
              <a:ext cx="777255" cy="300313"/>
            </a:xfrm>
            <a:custGeom>
              <a:avLst/>
              <a:gdLst/>
              <a:ahLst/>
              <a:cxnLst/>
              <a:rect l="l" t="t" r="r" b="b"/>
              <a:pathLst>
                <a:path w="14240" h="5502" fill="none" extrusionOk="0">
                  <a:moveTo>
                    <a:pt x="0" y="104"/>
                  </a:moveTo>
                  <a:cubicBezTo>
                    <a:pt x="3179" y="1"/>
                    <a:pt x="6270" y="962"/>
                    <a:pt x="8694" y="3032"/>
                  </a:cubicBezTo>
                  <a:cubicBezTo>
                    <a:pt x="8694" y="3032"/>
                    <a:pt x="13145" y="5309"/>
                    <a:pt x="14239" y="550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2746374" y="490369"/>
              <a:ext cx="456856" cy="650678"/>
            </a:xfrm>
            <a:custGeom>
              <a:avLst/>
              <a:gdLst/>
              <a:ahLst/>
              <a:cxnLst/>
              <a:rect l="l" t="t" r="r" b="b"/>
              <a:pathLst>
                <a:path w="8370" h="11921" extrusionOk="0">
                  <a:moveTo>
                    <a:pt x="2025" y="1"/>
                  </a:moveTo>
                  <a:cubicBezTo>
                    <a:pt x="1996" y="1"/>
                    <a:pt x="1967" y="2"/>
                    <a:pt x="1937" y="3"/>
                  </a:cubicBezTo>
                  <a:cubicBezTo>
                    <a:pt x="873" y="48"/>
                    <a:pt x="89" y="1157"/>
                    <a:pt x="45" y="2221"/>
                  </a:cubicBezTo>
                  <a:cubicBezTo>
                    <a:pt x="0" y="3286"/>
                    <a:pt x="518" y="4306"/>
                    <a:pt x="1094" y="5208"/>
                  </a:cubicBezTo>
                  <a:cubicBezTo>
                    <a:pt x="2780" y="7855"/>
                    <a:pt x="5368" y="10649"/>
                    <a:pt x="8295" y="11921"/>
                  </a:cubicBezTo>
                  <a:cubicBezTo>
                    <a:pt x="8369" y="10797"/>
                    <a:pt x="6831" y="9097"/>
                    <a:pt x="6314" y="8032"/>
                  </a:cubicBezTo>
                  <a:cubicBezTo>
                    <a:pt x="5634" y="6598"/>
                    <a:pt x="5087" y="5090"/>
                    <a:pt x="4702" y="3552"/>
                  </a:cubicBezTo>
                  <a:cubicBezTo>
                    <a:pt x="4510" y="2753"/>
                    <a:pt x="4332" y="1940"/>
                    <a:pt x="3918" y="1231"/>
                  </a:cubicBezTo>
                  <a:cubicBezTo>
                    <a:pt x="3505" y="561"/>
                    <a:pt x="2804" y="1"/>
                    <a:pt x="20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9"/>
            <p:cNvSpPr/>
            <p:nvPr/>
          </p:nvSpPr>
          <p:spPr>
            <a:xfrm>
              <a:off x="2906958" y="723767"/>
              <a:ext cx="289014" cy="408441"/>
            </a:xfrm>
            <a:custGeom>
              <a:avLst/>
              <a:gdLst/>
              <a:ahLst/>
              <a:cxnLst/>
              <a:rect l="l" t="t" r="r" b="b"/>
              <a:pathLst>
                <a:path w="5295" h="7483" fill="none" extrusionOk="0">
                  <a:moveTo>
                    <a:pt x="1" y="0"/>
                  </a:moveTo>
                  <a:cubicBezTo>
                    <a:pt x="814" y="3076"/>
                    <a:pt x="2618" y="5752"/>
                    <a:pt x="5294" y="748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9"/>
            <p:cNvSpPr/>
            <p:nvPr/>
          </p:nvSpPr>
          <p:spPr>
            <a:xfrm>
              <a:off x="3160389" y="1121680"/>
              <a:ext cx="1026642" cy="117844"/>
            </a:xfrm>
            <a:custGeom>
              <a:avLst/>
              <a:gdLst/>
              <a:ahLst/>
              <a:cxnLst/>
              <a:rect l="l" t="t" r="r" b="b"/>
              <a:pathLst>
                <a:path w="18809" h="2159" fill="none" extrusionOk="0">
                  <a:moveTo>
                    <a:pt x="0" y="0"/>
                  </a:moveTo>
                  <a:cubicBezTo>
                    <a:pt x="0" y="0"/>
                    <a:pt x="10499" y="2159"/>
                    <a:pt x="18808" y="26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8" name="Google Shape;538;p39"/>
          <p:cNvSpPr txBox="1">
            <a:spLocks noGrp="1"/>
          </p:cNvSpPr>
          <p:nvPr>
            <p:ph type="subTitle" idx="1"/>
          </p:nvPr>
        </p:nvSpPr>
        <p:spPr>
          <a:xfrm>
            <a:off x="2169320" y="3072903"/>
            <a:ext cx="46314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Srce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Bubreg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Jetra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Pluća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Gušterača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Tanko crijevo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9" name="Google Shape;539;p39"/>
          <p:cNvGrpSpPr/>
          <p:nvPr/>
        </p:nvGrpSpPr>
        <p:grpSpPr>
          <a:xfrm>
            <a:off x="3833370" y="793322"/>
            <a:ext cx="1562333" cy="1361388"/>
            <a:chOff x="4981129" y="446975"/>
            <a:chExt cx="1360799" cy="1185775"/>
          </a:xfrm>
        </p:grpSpPr>
        <p:sp>
          <p:nvSpPr>
            <p:cNvPr id="540" name="Google Shape;540;p39"/>
            <p:cNvSpPr/>
            <p:nvPr/>
          </p:nvSpPr>
          <p:spPr>
            <a:xfrm>
              <a:off x="5046520" y="1179811"/>
              <a:ext cx="207468" cy="151849"/>
            </a:xfrm>
            <a:custGeom>
              <a:avLst/>
              <a:gdLst/>
              <a:ahLst/>
              <a:cxnLst/>
              <a:rect l="l" t="t" r="r" b="b"/>
              <a:pathLst>
                <a:path w="3801" h="2782" extrusionOk="0">
                  <a:moveTo>
                    <a:pt x="2601" y="1"/>
                  </a:moveTo>
                  <a:cubicBezTo>
                    <a:pt x="1989" y="1"/>
                    <a:pt x="1263" y="207"/>
                    <a:pt x="710" y="281"/>
                  </a:cubicBezTo>
                  <a:cubicBezTo>
                    <a:pt x="563" y="295"/>
                    <a:pt x="400" y="340"/>
                    <a:pt x="267" y="414"/>
                  </a:cubicBezTo>
                  <a:cubicBezTo>
                    <a:pt x="104" y="547"/>
                    <a:pt x="1" y="754"/>
                    <a:pt x="15" y="961"/>
                  </a:cubicBezTo>
                  <a:cubicBezTo>
                    <a:pt x="30" y="1183"/>
                    <a:pt x="60" y="1375"/>
                    <a:pt x="134" y="1582"/>
                  </a:cubicBezTo>
                  <a:cubicBezTo>
                    <a:pt x="208" y="1833"/>
                    <a:pt x="311" y="2070"/>
                    <a:pt x="429" y="2292"/>
                  </a:cubicBezTo>
                  <a:cubicBezTo>
                    <a:pt x="563" y="2513"/>
                    <a:pt x="770" y="2691"/>
                    <a:pt x="1021" y="2765"/>
                  </a:cubicBezTo>
                  <a:cubicBezTo>
                    <a:pt x="1096" y="2776"/>
                    <a:pt x="1172" y="2782"/>
                    <a:pt x="1247" y="2782"/>
                  </a:cubicBezTo>
                  <a:cubicBezTo>
                    <a:pt x="1466" y="2782"/>
                    <a:pt x="1680" y="2734"/>
                    <a:pt x="1879" y="2646"/>
                  </a:cubicBezTo>
                  <a:lnTo>
                    <a:pt x="3372" y="2144"/>
                  </a:lnTo>
                  <a:cubicBezTo>
                    <a:pt x="3490" y="2114"/>
                    <a:pt x="3608" y="2055"/>
                    <a:pt x="3697" y="1966"/>
                  </a:cubicBezTo>
                  <a:cubicBezTo>
                    <a:pt x="3771" y="1818"/>
                    <a:pt x="3801" y="1656"/>
                    <a:pt x="3756" y="1493"/>
                  </a:cubicBezTo>
                  <a:cubicBezTo>
                    <a:pt x="3668" y="1005"/>
                    <a:pt x="3549" y="148"/>
                    <a:pt x="2958" y="29"/>
                  </a:cubicBezTo>
                  <a:cubicBezTo>
                    <a:pt x="2845" y="9"/>
                    <a:pt x="2725" y="1"/>
                    <a:pt x="2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5072338" y="1226643"/>
              <a:ext cx="49288" cy="75269"/>
            </a:xfrm>
            <a:custGeom>
              <a:avLst/>
              <a:gdLst/>
              <a:ahLst/>
              <a:cxnLst/>
              <a:rect l="l" t="t" r="r" b="b"/>
              <a:pathLst>
                <a:path w="903" h="1379" extrusionOk="0">
                  <a:moveTo>
                    <a:pt x="278" y="1"/>
                  </a:moveTo>
                  <a:cubicBezTo>
                    <a:pt x="171" y="1"/>
                    <a:pt x="77" y="74"/>
                    <a:pt x="30" y="251"/>
                  </a:cubicBezTo>
                  <a:cubicBezTo>
                    <a:pt x="1" y="384"/>
                    <a:pt x="16" y="517"/>
                    <a:pt x="60" y="650"/>
                  </a:cubicBezTo>
                  <a:cubicBezTo>
                    <a:pt x="119" y="813"/>
                    <a:pt x="193" y="975"/>
                    <a:pt x="282" y="1123"/>
                  </a:cubicBezTo>
                  <a:cubicBezTo>
                    <a:pt x="363" y="1244"/>
                    <a:pt x="468" y="1378"/>
                    <a:pt x="610" y="1378"/>
                  </a:cubicBezTo>
                  <a:cubicBezTo>
                    <a:pt x="623" y="1378"/>
                    <a:pt x="637" y="1377"/>
                    <a:pt x="651" y="1374"/>
                  </a:cubicBezTo>
                  <a:cubicBezTo>
                    <a:pt x="740" y="1360"/>
                    <a:pt x="814" y="1286"/>
                    <a:pt x="858" y="1212"/>
                  </a:cubicBezTo>
                  <a:cubicBezTo>
                    <a:pt x="888" y="1123"/>
                    <a:pt x="903" y="1034"/>
                    <a:pt x="903" y="946"/>
                  </a:cubicBezTo>
                  <a:cubicBezTo>
                    <a:pt x="888" y="650"/>
                    <a:pt x="770" y="369"/>
                    <a:pt x="577" y="162"/>
                  </a:cubicBezTo>
                  <a:cubicBezTo>
                    <a:pt x="485" y="63"/>
                    <a:pt x="376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9"/>
            <p:cNvSpPr/>
            <p:nvPr/>
          </p:nvSpPr>
          <p:spPr>
            <a:xfrm>
              <a:off x="5150665" y="1319162"/>
              <a:ext cx="149338" cy="122156"/>
            </a:xfrm>
            <a:custGeom>
              <a:avLst/>
              <a:gdLst/>
              <a:ahLst/>
              <a:cxnLst/>
              <a:rect l="l" t="t" r="r" b="b"/>
              <a:pathLst>
                <a:path w="2736" h="2238" extrusionOk="0">
                  <a:moveTo>
                    <a:pt x="1853" y="0"/>
                  </a:moveTo>
                  <a:cubicBezTo>
                    <a:pt x="1832" y="0"/>
                    <a:pt x="1811" y="2"/>
                    <a:pt x="1789" y="5"/>
                  </a:cubicBezTo>
                  <a:cubicBezTo>
                    <a:pt x="1331" y="64"/>
                    <a:pt x="784" y="463"/>
                    <a:pt x="370" y="670"/>
                  </a:cubicBezTo>
                  <a:cubicBezTo>
                    <a:pt x="266" y="714"/>
                    <a:pt x="178" y="774"/>
                    <a:pt x="104" y="847"/>
                  </a:cubicBezTo>
                  <a:cubicBezTo>
                    <a:pt x="30" y="981"/>
                    <a:pt x="0" y="1128"/>
                    <a:pt x="59" y="1276"/>
                  </a:cubicBezTo>
                  <a:cubicBezTo>
                    <a:pt x="104" y="1409"/>
                    <a:pt x="178" y="1528"/>
                    <a:pt x="281" y="1646"/>
                  </a:cubicBezTo>
                  <a:cubicBezTo>
                    <a:pt x="370" y="1794"/>
                    <a:pt x="488" y="1927"/>
                    <a:pt x="621" y="2045"/>
                  </a:cubicBezTo>
                  <a:cubicBezTo>
                    <a:pt x="769" y="2178"/>
                    <a:pt x="946" y="2237"/>
                    <a:pt x="1124" y="2237"/>
                  </a:cubicBezTo>
                  <a:cubicBezTo>
                    <a:pt x="1316" y="2193"/>
                    <a:pt x="1508" y="2104"/>
                    <a:pt x="1656" y="1971"/>
                  </a:cubicBezTo>
                  <a:lnTo>
                    <a:pt x="2543" y="1306"/>
                  </a:lnTo>
                  <a:cubicBezTo>
                    <a:pt x="2617" y="1262"/>
                    <a:pt x="2676" y="1202"/>
                    <a:pt x="2706" y="1128"/>
                  </a:cubicBezTo>
                  <a:cubicBezTo>
                    <a:pt x="2736" y="1010"/>
                    <a:pt x="2706" y="892"/>
                    <a:pt x="2647" y="803"/>
                  </a:cubicBezTo>
                  <a:cubicBezTo>
                    <a:pt x="2492" y="508"/>
                    <a:pt x="2245" y="0"/>
                    <a:pt x="18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9"/>
            <p:cNvSpPr/>
            <p:nvPr/>
          </p:nvSpPr>
          <p:spPr>
            <a:xfrm>
              <a:off x="5172717" y="1375438"/>
              <a:ext cx="41756" cy="46996"/>
            </a:xfrm>
            <a:custGeom>
              <a:avLst/>
              <a:gdLst/>
              <a:ahLst/>
              <a:cxnLst/>
              <a:rect l="l" t="t" r="r" b="b"/>
              <a:pathLst>
                <a:path w="765" h="861" extrusionOk="0">
                  <a:moveTo>
                    <a:pt x="175" y="1"/>
                  </a:moveTo>
                  <a:cubicBezTo>
                    <a:pt x="76" y="1"/>
                    <a:pt x="0" y="73"/>
                    <a:pt x="10" y="231"/>
                  </a:cubicBezTo>
                  <a:cubicBezTo>
                    <a:pt x="10" y="319"/>
                    <a:pt x="54" y="408"/>
                    <a:pt x="114" y="482"/>
                  </a:cubicBezTo>
                  <a:cubicBezTo>
                    <a:pt x="188" y="585"/>
                    <a:pt x="261" y="674"/>
                    <a:pt x="365" y="763"/>
                  </a:cubicBezTo>
                  <a:cubicBezTo>
                    <a:pt x="428" y="816"/>
                    <a:pt x="499" y="861"/>
                    <a:pt x="572" y="861"/>
                  </a:cubicBezTo>
                  <a:cubicBezTo>
                    <a:pt x="602" y="861"/>
                    <a:pt x="631" y="854"/>
                    <a:pt x="661" y="837"/>
                  </a:cubicBezTo>
                  <a:cubicBezTo>
                    <a:pt x="720" y="807"/>
                    <a:pt x="749" y="748"/>
                    <a:pt x="764" y="689"/>
                  </a:cubicBezTo>
                  <a:cubicBezTo>
                    <a:pt x="764" y="630"/>
                    <a:pt x="749" y="556"/>
                    <a:pt x="720" y="497"/>
                  </a:cubicBezTo>
                  <a:cubicBezTo>
                    <a:pt x="661" y="319"/>
                    <a:pt x="513" y="157"/>
                    <a:pt x="335" y="53"/>
                  </a:cubicBezTo>
                  <a:cubicBezTo>
                    <a:pt x="281" y="19"/>
                    <a:pt x="225" y="1"/>
                    <a:pt x="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9"/>
            <p:cNvSpPr/>
            <p:nvPr/>
          </p:nvSpPr>
          <p:spPr>
            <a:xfrm>
              <a:off x="5710746" y="538839"/>
              <a:ext cx="168715" cy="210361"/>
            </a:xfrm>
            <a:custGeom>
              <a:avLst/>
              <a:gdLst/>
              <a:ahLst/>
              <a:cxnLst/>
              <a:rect l="l" t="t" r="r" b="b"/>
              <a:pathLst>
                <a:path w="3091" h="3854" extrusionOk="0">
                  <a:moveTo>
                    <a:pt x="1396" y="1"/>
                  </a:moveTo>
                  <a:cubicBezTo>
                    <a:pt x="1239" y="1"/>
                    <a:pt x="1084" y="50"/>
                    <a:pt x="962" y="150"/>
                  </a:cubicBezTo>
                  <a:cubicBezTo>
                    <a:pt x="858" y="269"/>
                    <a:pt x="784" y="416"/>
                    <a:pt x="740" y="564"/>
                  </a:cubicBezTo>
                  <a:cubicBezTo>
                    <a:pt x="518" y="1185"/>
                    <a:pt x="45" y="2028"/>
                    <a:pt x="30" y="2694"/>
                  </a:cubicBezTo>
                  <a:cubicBezTo>
                    <a:pt x="1" y="3315"/>
                    <a:pt x="829" y="3595"/>
                    <a:pt x="1302" y="3788"/>
                  </a:cubicBezTo>
                  <a:cubicBezTo>
                    <a:pt x="1379" y="3831"/>
                    <a:pt x="1472" y="3854"/>
                    <a:pt x="1565" y="3854"/>
                  </a:cubicBezTo>
                  <a:cubicBezTo>
                    <a:pt x="1632" y="3854"/>
                    <a:pt x="1699" y="3842"/>
                    <a:pt x="1760" y="3817"/>
                  </a:cubicBezTo>
                  <a:cubicBezTo>
                    <a:pt x="1879" y="3758"/>
                    <a:pt x="1952" y="3655"/>
                    <a:pt x="2012" y="3551"/>
                  </a:cubicBezTo>
                  <a:lnTo>
                    <a:pt x="2810" y="2191"/>
                  </a:lnTo>
                  <a:cubicBezTo>
                    <a:pt x="2987" y="1939"/>
                    <a:pt x="3076" y="1658"/>
                    <a:pt x="3091" y="1378"/>
                  </a:cubicBezTo>
                  <a:cubicBezTo>
                    <a:pt x="3076" y="1111"/>
                    <a:pt x="2958" y="875"/>
                    <a:pt x="2766" y="697"/>
                  </a:cubicBezTo>
                  <a:cubicBezTo>
                    <a:pt x="2559" y="520"/>
                    <a:pt x="2352" y="387"/>
                    <a:pt x="2115" y="269"/>
                  </a:cubicBezTo>
                  <a:cubicBezTo>
                    <a:pt x="1938" y="150"/>
                    <a:pt x="1745" y="62"/>
                    <a:pt x="1553" y="17"/>
                  </a:cubicBezTo>
                  <a:cubicBezTo>
                    <a:pt x="1501" y="6"/>
                    <a:pt x="1449" y="1"/>
                    <a:pt x="13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9"/>
            <p:cNvSpPr/>
            <p:nvPr/>
          </p:nvSpPr>
          <p:spPr>
            <a:xfrm>
              <a:off x="5777720" y="567168"/>
              <a:ext cx="75924" cy="55292"/>
            </a:xfrm>
            <a:custGeom>
              <a:avLst/>
              <a:gdLst/>
              <a:ahLst/>
              <a:cxnLst/>
              <a:rect l="l" t="t" r="r" b="b"/>
              <a:pathLst>
                <a:path w="1391" h="1013" extrusionOk="0">
                  <a:moveTo>
                    <a:pt x="356" y="1"/>
                  </a:moveTo>
                  <a:cubicBezTo>
                    <a:pt x="16" y="16"/>
                    <a:pt x="1" y="282"/>
                    <a:pt x="164" y="504"/>
                  </a:cubicBezTo>
                  <a:cubicBezTo>
                    <a:pt x="341" y="740"/>
                    <a:pt x="578" y="918"/>
                    <a:pt x="859" y="992"/>
                  </a:cubicBezTo>
                  <a:cubicBezTo>
                    <a:pt x="921" y="1002"/>
                    <a:pt x="991" y="1013"/>
                    <a:pt x="1058" y="1013"/>
                  </a:cubicBezTo>
                  <a:cubicBezTo>
                    <a:pt x="1086" y="1013"/>
                    <a:pt x="1113" y="1011"/>
                    <a:pt x="1139" y="1006"/>
                  </a:cubicBezTo>
                  <a:cubicBezTo>
                    <a:pt x="1228" y="977"/>
                    <a:pt x="1302" y="918"/>
                    <a:pt x="1346" y="829"/>
                  </a:cubicBezTo>
                  <a:cubicBezTo>
                    <a:pt x="1391" y="696"/>
                    <a:pt x="1287" y="533"/>
                    <a:pt x="1169" y="430"/>
                  </a:cubicBezTo>
                  <a:cubicBezTo>
                    <a:pt x="1051" y="297"/>
                    <a:pt x="903" y="193"/>
                    <a:pt x="740" y="104"/>
                  </a:cubicBezTo>
                  <a:cubicBezTo>
                    <a:pt x="637" y="31"/>
                    <a:pt x="489" y="1"/>
                    <a:pt x="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5820513" y="690908"/>
              <a:ext cx="136456" cy="143497"/>
            </a:xfrm>
            <a:custGeom>
              <a:avLst/>
              <a:gdLst/>
              <a:ahLst/>
              <a:cxnLst/>
              <a:rect l="l" t="t" r="r" b="b"/>
              <a:pathLst>
                <a:path w="2500" h="2629" extrusionOk="0">
                  <a:moveTo>
                    <a:pt x="1475" y="1"/>
                  </a:moveTo>
                  <a:cubicBezTo>
                    <a:pt x="1421" y="1"/>
                    <a:pt x="1366" y="9"/>
                    <a:pt x="1317" y="26"/>
                  </a:cubicBezTo>
                  <a:cubicBezTo>
                    <a:pt x="1228" y="85"/>
                    <a:pt x="1139" y="159"/>
                    <a:pt x="1080" y="248"/>
                  </a:cubicBezTo>
                  <a:cubicBezTo>
                    <a:pt x="799" y="617"/>
                    <a:pt x="296" y="1061"/>
                    <a:pt x="134" y="1504"/>
                  </a:cubicBezTo>
                  <a:cubicBezTo>
                    <a:pt x="1" y="1904"/>
                    <a:pt x="459" y="2288"/>
                    <a:pt x="740" y="2510"/>
                  </a:cubicBezTo>
                  <a:cubicBezTo>
                    <a:pt x="814" y="2584"/>
                    <a:pt x="917" y="2628"/>
                    <a:pt x="1036" y="2628"/>
                  </a:cubicBezTo>
                  <a:cubicBezTo>
                    <a:pt x="1124" y="2613"/>
                    <a:pt x="1198" y="2569"/>
                    <a:pt x="1257" y="2510"/>
                  </a:cubicBezTo>
                  <a:lnTo>
                    <a:pt x="2085" y="1785"/>
                  </a:lnTo>
                  <a:cubicBezTo>
                    <a:pt x="2248" y="1667"/>
                    <a:pt x="2381" y="1504"/>
                    <a:pt x="2455" y="1312"/>
                  </a:cubicBezTo>
                  <a:cubicBezTo>
                    <a:pt x="2499" y="1135"/>
                    <a:pt x="2470" y="943"/>
                    <a:pt x="2381" y="795"/>
                  </a:cubicBezTo>
                  <a:cubicBezTo>
                    <a:pt x="2292" y="632"/>
                    <a:pt x="2189" y="484"/>
                    <a:pt x="2056" y="366"/>
                  </a:cubicBezTo>
                  <a:cubicBezTo>
                    <a:pt x="1967" y="248"/>
                    <a:pt x="1864" y="144"/>
                    <a:pt x="1731" y="70"/>
                  </a:cubicBezTo>
                  <a:cubicBezTo>
                    <a:pt x="1657" y="24"/>
                    <a:pt x="1565" y="1"/>
                    <a:pt x="14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5894419" y="712632"/>
              <a:ext cx="43993" cy="46723"/>
            </a:xfrm>
            <a:custGeom>
              <a:avLst/>
              <a:gdLst/>
              <a:ahLst/>
              <a:cxnLst/>
              <a:rect l="l" t="t" r="r" b="b"/>
              <a:pathLst>
                <a:path w="806" h="856" extrusionOk="0">
                  <a:moveTo>
                    <a:pt x="216" y="1"/>
                  </a:moveTo>
                  <a:cubicBezTo>
                    <a:pt x="49" y="1"/>
                    <a:pt x="0" y="154"/>
                    <a:pt x="51" y="308"/>
                  </a:cubicBezTo>
                  <a:cubicBezTo>
                    <a:pt x="110" y="500"/>
                    <a:pt x="229" y="663"/>
                    <a:pt x="406" y="781"/>
                  </a:cubicBezTo>
                  <a:cubicBezTo>
                    <a:pt x="450" y="811"/>
                    <a:pt x="524" y="840"/>
                    <a:pt x="584" y="855"/>
                  </a:cubicBezTo>
                  <a:cubicBezTo>
                    <a:pt x="658" y="855"/>
                    <a:pt x="717" y="825"/>
                    <a:pt x="761" y="781"/>
                  </a:cubicBezTo>
                  <a:cubicBezTo>
                    <a:pt x="805" y="692"/>
                    <a:pt x="805" y="559"/>
                    <a:pt x="746" y="471"/>
                  </a:cubicBezTo>
                  <a:cubicBezTo>
                    <a:pt x="687" y="367"/>
                    <a:pt x="613" y="264"/>
                    <a:pt x="524" y="175"/>
                  </a:cubicBezTo>
                  <a:cubicBezTo>
                    <a:pt x="465" y="101"/>
                    <a:pt x="391" y="42"/>
                    <a:pt x="303" y="12"/>
                  </a:cubicBezTo>
                  <a:cubicBezTo>
                    <a:pt x="271" y="4"/>
                    <a:pt x="242" y="1"/>
                    <a:pt x="2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9"/>
            <p:cNvSpPr/>
            <p:nvPr/>
          </p:nvSpPr>
          <p:spPr>
            <a:xfrm>
              <a:off x="4981129" y="561545"/>
              <a:ext cx="448832" cy="563892"/>
            </a:xfrm>
            <a:custGeom>
              <a:avLst/>
              <a:gdLst/>
              <a:ahLst/>
              <a:cxnLst/>
              <a:rect l="l" t="t" r="r" b="b"/>
              <a:pathLst>
                <a:path w="8223" h="10331" extrusionOk="0">
                  <a:moveTo>
                    <a:pt x="6625" y="0"/>
                  </a:moveTo>
                  <a:cubicBezTo>
                    <a:pt x="6196" y="0"/>
                    <a:pt x="5842" y="252"/>
                    <a:pt x="5501" y="503"/>
                  </a:cubicBezTo>
                  <a:lnTo>
                    <a:pt x="2589" y="2632"/>
                  </a:lnTo>
                  <a:cubicBezTo>
                    <a:pt x="2515" y="2706"/>
                    <a:pt x="2411" y="2751"/>
                    <a:pt x="2293" y="2765"/>
                  </a:cubicBezTo>
                  <a:cubicBezTo>
                    <a:pt x="1953" y="2765"/>
                    <a:pt x="1894" y="2233"/>
                    <a:pt x="1613" y="2026"/>
                  </a:cubicBezTo>
                  <a:cubicBezTo>
                    <a:pt x="1523" y="1971"/>
                    <a:pt x="1419" y="1944"/>
                    <a:pt x="1317" y="1944"/>
                  </a:cubicBezTo>
                  <a:cubicBezTo>
                    <a:pt x="1201" y="1944"/>
                    <a:pt x="1086" y="1978"/>
                    <a:pt x="992" y="2041"/>
                  </a:cubicBezTo>
                  <a:cubicBezTo>
                    <a:pt x="799" y="2159"/>
                    <a:pt x="652" y="2322"/>
                    <a:pt x="533" y="2514"/>
                  </a:cubicBezTo>
                  <a:cubicBezTo>
                    <a:pt x="282" y="2839"/>
                    <a:pt x="1" y="3283"/>
                    <a:pt x="223" y="3653"/>
                  </a:cubicBezTo>
                  <a:cubicBezTo>
                    <a:pt x="356" y="3889"/>
                    <a:pt x="652" y="3993"/>
                    <a:pt x="814" y="4215"/>
                  </a:cubicBezTo>
                  <a:cubicBezTo>
                    <a:pt x="1095" y="4599"/>
                    <a:pt x="903" y="5146"/>
                    <a:pt x="918" y="5619"/>
                  </a:cubicBezTo>
                  <a:cubicBezTo>
                    <a:pt x="947" y="6285"/>
                    <a:pt x="1406" y="6846"/>
                    <a:pt x="1834" y="7349"/>
                  </a:cubicBezTo>
                  <a:lnTo>
                    <a:pt x="3786" y="9611"/>
                  </a:lnTo>
                  <a:cubicBezTo>
                    <a:pt x="3965" y="9818"/>
                    <a:pt x="4259" y="10330"/>
                    <a:pt x="4560" y="10330"/>
                  </a:cubicBezTo>
                  <a:cubicBezTo>
                    <a:pt x="4583" y="10330"/>
                    <a:pt x="4606" y="10327"/>
                    <a:pt x="4629" y="10321"/>
                  </a:cubicBezTo>
                  <a:cubicBezTo>
                    <a:pt x="4910" y="10247"/>
                    <a:pt x="5354" y="9478"/>
                    <a:pt x="5531" y="9242"/>
                  </a:cubicBezTo>
                  <a:cubicBezTo>
                    <a:pt x="5694" y="9079"/>
                    <a:pt x="5797" y="8857"/>
                    <a:pt x="5842" y="8636"/>
                  </a:cubicBezTo>
                  <a:cubicBezTo>
                    <a:pt x="5871" y="8295"/>
                    <a:pt x="5605" y="8015"/>
                    <a:pt x="5368" y="7763"/>
                  </a:cubicBezTo>
                  <a:lnTo>
                    <a:pt x="4067" y="6432"/>
                  </a:lnTo>
                  <a:cubicBezTo>
                    <a:pt x="3727" y="6107"/>
                    <a:pt x="3372" y="5723"/>
                    <a:pt x="3357" y="5250"/>
                  </a:cubicBezTo>
                  <a:cubicBezTo>
                    <a:pt x="3343" y="4732"/>
                    <a:pt x="3727" y="4303"/>
                    <a:pt x="4112" y="3963"/>
                  </a:cubicBezTo>
                  <a:cubicBezTo>
                    <a:pt x="5309" y="2913"/>
                    <a:pt x="6699" y="2115"/>
                    <a:pt x="8222" y="1642"/>
                  </a:cubicBezTo>
                  <a:cubicBezTo>
                    <a:pt x="8089" y="1257"/>
                    <a:pt x="7897" y="888"/>
                    <a:pt x="7660" y="548"/>
                  </a:cubicBezTo>
                  <a:cubicBezTo>
                    <a:pt x="7409" y="222"/>
                    <a:pt x="7039" y="15"/>
                    <a:pt x="6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9"/>
            <p:cNvSpPr/>
            <p:nvPr/>
          </p:nvSpPr>
          <p:spPr>
            <a:xfrm>
              <a:off x="5140131" y="635560"/>
              <a:ext cx="1201797" cy="993347"/>
            </a:xfrm>
            <a:custGeom>
              <a:avLst/>
              <a:gdLst/>
              <a:ahLst/>
              <a:cxnLst/>
              <a:rect l="l" t="t" r="r" b="b"/>
              <a:pathLst>
                <a:path w="22018" h="18199" extrusionOk="0">
                  <a:moveTo>
                    <a:pt x="9691" y="1"/>
                  </a:moveTo>
                  <a:cubicBezTo>
                    <a:pt x="9565" y="1"/>
                    <a:pt x="9435" y="16"/>
                    <a:pt x="9301" y="49"/>
                  </a:cubicBezTo>
                  <a:cubicBezTo>
                    <a:pt x="5827" y="907"/>
                    <a:pt x="6595" y="2785"/>
                    <a:pt x="6285" y="3258"/>
                  </a:cubicBezTo>
                  <a:cubicBezTo>
                    <a:pt x="6122" y="3494"/>
                    <a:pt x="5132" y="3553"/>
                    <a:pt x="3978" y="3982"/>
                  </a:cubicBezTo>
                  <a:cubicBezTo>
                    <a:pt x="2943" y="4352"/>
                    <a:pt x="1790" y="5017"/>
                    <a:pt x="977" y="6318"/>
                  </a:cubicBezTo>
                  <a:cubicBezTo>
                    <a:pt x="888" y="6481"/>
                    <a:pt x="799" y="6644"/>
                    <a:pt x="711" y="6806"/>
                  </a:cubicBezTo>
                  <a:cubicBezTo>
                    <a:pt x="1" y="8270"/>
                    <a:pt x="504" y="11124"/>
                    <a:pt x="1080" y="12307"/>
                  </a:cubicBezTo>
                  <a:cubicBezTo>
                    <a:pt x="1672" y="13490"/>
                    <a:pt x="4082" y="17068"/>
                    <a:pt x="7852" y="18059"/>
                  </a:cubicBezTo>
                  <a:cubicBezTo>
                    <a:pt x="8219" y="18155"/>
                    <a:pt x="8624" y="18199"/>
                    <a:pt x="9060" y="18199"/>
                  </a:cubicBezTo>
                  <a:cubicBezTo>
                    <a:pt x="13127" y="18199"/>
                    <a:pt x="19781" y="14368"/>
                    <a:pt x="20849" y="13179"/>
                  </a:cubicBezTo>
                  <a:cubicBezTo>
                    <a:pt x="22017" y="11863"/>
                    <a:pt x="20908" y="9498"/>
                    <a:pt x="19371" y="8625"/>
                  </a:cubicBezTo>
                  <a:cubicBezTo>
                    <a:pt x="17818" y="7753"/>
                    <a:pt x="18055" y="7856"/>
                    <a:pt x="17242" y="6777"/>
                  </a:cubicBezTo>
                  <a:cubicBezTo>
                    <a:pt x="16990" y="6452"/>
                    <a:pt x="16709" y="6156"/>
                    <a:pt x="16399" y="5890"/>
                  </a:cubicBezTo>
                  <a:cubicBezTo>
                    <a:pt x="15423" y="5032"/>
                    <a:pt x="14077" y="4086"/>
                    <a:pt x="13397" y="3539"/>
                  </a:cubicBezTo>
                  <a:cubicBezTo>
                    <a:pt x="13323" y="3480"/>
                    <a:pt x="13249" y="3420"/>
                    <a:pt x="13190" y="3376"/>
                  </a:cubicBezTo>
                  <a:cubicBezTo>
                    <a:pt x="12448" y="2743"/>
                    <a:pt x="11372" y="1"/>
                    <a:pt x="96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9"/>
            <p:cNvSpPr/>
            <p:nvPr/>
          </p:nvSpPr>
          <p:spPr>
            <a:xfrm>
              <a:off x="5357264" y="635560"/>
              <a:ext cx="514167" cy="324275"/>
            </a:xfrm>
            <a:custGeom>
              <a:avLst/>
              <a:gdLst/>
              <a:ahLst/>
              <a:cxnLst/>
              <a:rect l="l" t="t" r="r" b="b"/>
              <a:pathLst>
                <a:path w="9420" h="5941" extrusionOk="0">
                  <a:moveTo>
                    <a:pt x="5713" y="1"/>
                  </a:moveTo>
                  <a:cubicBezTo>
                    <a:pt x="5587" y="1"/>
                    <a:pt x="5457" y="16"/>
                    <a:pt x="5323" y="49"/>
                  </a:cubicBezTo>
                  <a:cubicBezTo>
                    <a:pt x="1849" y="907"/>
                    <a:pt x="2617" y="2785"/>
                    <a:pt x="2292" y="3258"/>
                  </a:cubicBezTo>
                  <a:cubicBezTo>
                    <a:pt x="2144" y="3494"/>
                    <a:pt x="1154" y="3553"/>
                    <a:pt x="0" y="3982"/>
                  </a:cubicBezTo>
                  <a:cubicBezTo>
                    <a:pt x="148" y="4234"/>
                    <a:pt x="340" y="4470"/>
                    <a:pt x="577" y="4662"/>
                  </a:cubicBezTo>
                  <a:cubicBezTo>
                    <a:pt x="1581" y="5539"/>
                    <a:pt x="2903" y="5940"/>
                    <a:pt x="4250" y="5940"/>
                  </a:cubicBezTo>
                  <a:cubicBezTo>
                    <a:pt x="5244" y="5940"/>
                    <a:pt x="6253" y="5721"/>
                    <a:pt x="7157" y="5313"/>
                  </a:cubicBezTo>
                  <a:cubicBezTo>
                    <a:pt x="8044" y="4929"/>
                    <a:pt x="8887" y="4337"/>
                    <a:pt x="9419" y="3539"/>
                  </a:cubicBezTo>
                  <a:cubicBezTo>
                    <a:pt x="9330" y="3480"/>
                    <a:pt x="9271" y="3420"/>
                    <a:pt x="9212" y="3376"/>
                  </a:cubicBezTo>
                  <a:cubicBezTo>
                    <a:pt x="8470" y="2743"/>
                    <a:pt x="7394" y="1"/>
                    <a:pt x="5713" y="1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5158689" y="446975"/>
              <a:ext cx="418921" cy="509582"/>
            </a:xfrm>
            <a:custGeom>
              <a:avLst/>
              <a:gdLst/>
              <a:ahLst/>
              <a:cxnLst/>
              <a:rect l="l" t="t" r="r" b="b"/>
              <a:pathLst>
                <a:path w="7675" h="9336" extrusionOk="0">
                  <a:moveTo>
                    <a:pt x="5006" y="0"/>
                  </a:moveTo>
                  <a:cubicBezTo>
                    <a:pt x="4938" y="0"/>
                    <a:pt x="4872" y="5"/>
                    <a:pt x="4806" y="15"/>
                  </a:cubicBezTo>
                  <a:cubicBezTo>
                    <a:pt x="4407" y="103"/>
                    <a:pt x="4023" y="266"/>
                    <a:pt x="3697" y="503"/>
                  </a:cubicBezTo>
                  <a:cubicBezTo>
                    <a:pt x="3638" y="754"/>
                    <a:pt x="3668" y="1005"/>
                    <a:pt x="3771" y="1242"/>
                  </a:cubicBezTo>
                  <a:cubicBezTo>
                    <a:pt x="3875" y="1478"/>
                    <a:pt x="3919" y="1730"/>
                    <a:pt x="3875" y="1981"/>
                  </a:cubicBezTo>
                  <a:cubicBezTo>
                    <a:pt x="3825" y="2181"/>
                    <a:pt x="3637" y="2371"/>
                    <a:pt x="3438" y="2371"/>
                  </a:cubicBezTo>
                  <a:cubicBezTo>
                    <a:pt x="3401" y="2371"/>
                    <a:pt x="3364" y="2364"/>
                    <a:pt x="3328" y="2351"/>
                  </a:cubicBezTo>
                  <a:cubicBezTo>
                    <a:pt x="3165" y="2262"/>
                    <a:pt x="3047" y="2114"/>
                    <a:pt x="3003" y="1937"/>
                  </a:cubicBezTo>
                  <a:cubicBezTo>
                    <a:pt x="2914" y="1641"/>
                    <a:pt x="2796" y="1345"/>
                    <a:pt x="2633" y="1079"/>
                  </a:cubicBezTo>
                  <a:cubicBezTo>
                    <a:pt x="2470" y="813"/>
                    <a:pt x="2204" y="636"/>
                    <a:pt x="1879" y="591"/>
                  </a:cubicBezTo>
                  <a:cubicBezTo>
                    <a:pt x="1860" y="589"/>
                    <a:pt x="1842" y="589"/>
                    <a:pt x="1823" y="589"/>
                  </a:cubicBezTo>
                  <a:cubicBezTo>
                    <a:pt x="1534" y="589"/>
                    <a:pt x="1270" y="803"/>
                    <a:pt x="1228" y="1109"/>
                  </a:cubicBezTo>
                  <a:cubicBezTo>
                    <a:pt x="1613" y="1656"/>
                    <a:pt x="1864" y="2277"/>
                    <a:pt x="1953" y="2942"/>
                  </a:cubicBezTo>
                  <a:cubicBezTo>
                    <a:pt x="1944" y="2943"/>
                    <a:pt x="1936" y="2943"/>
                    <a:pt x="1927" y="2943"/>
                  </a:cubicBezTo>
                  <a:cubicBezTo>
                    <a:pt x="1685" y="2943"/>
                    <a:pt x="1461" y="2743"/>
                    <a:pt x="1346" y="2528"/>
                  </a:cubicBezTo>
                  <a:cubicBezTo>
                    <a:pt x="1228" y="2292"/>
                    <a:pt x="1169" y="2040"/>
                    <a:pt x="1021" y="1819"/>
                  </a:cubicBezTo>
                  <a:cubicBezTo>
                    <a:pt x="900" y="1637"/>
                    <a:pt x="699" y="1485"/>
                    <a:pt x="501" y="1485"/>
                  </a:cubicBezTo>
                  <a:cubicBezTo>
                    <a:pt x="457" y="1485"/>
                    <a:pt x="413" y="1492"/>
                    <a:pt x="371" y="1508"/>
                  </a:cubicBezTo>
                  <a:cubicBezTo>
                    <a:pt x="16" y="1626"/>
                    <a:pt x="1" y="2144"/>
                    <a:pt x="208" y="2469"/>
                  </a:cubicBezTo>
                  <a:cubicBezTo>
                    <a:pt x="400" y="2794"/>
                    <a:pt x="725" y="3031"/>
                    <a:pt x="859" y="3386"/>
                  </a:cubicBezTo>
                  <a:cubicBezTo>
                    <a:pt x="1051" y="3903"/>
                    <a:pt x="740" y="4465"/>
                    <a:pt x="563" y="5012"/>
                  </a:cubicBezTo>
                  <a:cubicBezTo>
                    <a:pt x="0" y="6659"/>
                    <a:pt x="1003" y="9336"/>
                    <a:pt x="2946" y="9336"/>
                  </a:cubicBezTo>
                  <a:cubicBezTo>
                    <a:pt x="3097" y="9336"/>
                    <a:pt x="3254" y="9320"/>
                    <a:pt x="3417" y="9286"/>
                  </a:cubicBezTo>
                  <a:cubicBezTo>
                    <a:pt x="3845" y="9182"/>
                    <a:pt x="4259" y="8990"/>
                    <a:pt x="4629" y="8753"/>
                  </a:cubicBezTo>
                  <a:cubicBezTo>
                    <a:pt x="5354" y="8295"/>
                    <a:pt x="6034" y="7748"/>
                    <a:pt x="6640" y="7127"/>
                  </a:cubicBezTo>
                  <a:cubicBezTo>
                    <a:pt x="7172" y="6594"/>
                    <a:pt x="7675" y="5870"/>
                    <a:pt x="7512" y="5131"/>
                  </a:cubicBezTo>
                  <a:cubicBezTo>
                    <a:pt x="7394" y="4569"/>
                    <a:pt x="6950" y="4170"/>
                    <a:pt x="6625" y="3711"/>
                  </a:cubicBezTo>
                  <a:cubicBezTo>
                    <a:pt x="6211" y="3105"/>
                    <a:pt x="5989" y="2380"/>
                    <a:pt x="6019" y="1656"/>
                  </a:cubicBezTo>
                  <a:cubicBezTo>
                    <a:pt x="6034" y="1227"/>
                    <a:pt x="6108" y="769"/>
                    <a:pt x="5886" y="414"/>
                  </a:cubicBezTo>
                  <a:cubicBezTo>
                    <a:pt x="5700" y="129"/>
                    <a:pt x="5349" y="0"/>
                    <a:pt x="50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5241329" y="826766"/>
              <a:ext cx="146663" cy="75597"/>
            </a:xfrm>
            <a:custGeom>
              <a:avLst/>
              <a:gdLst/>
              <a:ahLst/>
              <a:cxnLst/>
              <a:rect l="l" t="t" r="r" b="b"/>
              <a:pathLst>
                <a:path w="2687" h="1385" extrusionOk="0">
                  <a:moveTo>
                    <a:pt x="176" y="0"/>
                  </a:moveTo>
                  <a:cubicBezTo>
                    <a:pt x="89" y="0"/>
                    <a:pt x="1" y="72"/>
                    <a:pt x="39" y="169"/>
                  </a:cubicBezTo>
                  <a:cubicBezTo>
                    <a:pt x="128" y="420"/>
                    <a:pt x="276" y="642"/>
                    <a:pt x="468" y="834"/>
                  </a:cubicBezTo>
                  <a:cubicBezTo>
                    <a:pt x="572" y="923"/>
                    <a:pt x="675" y="1012"/>
                    <a:pt x="764" y="1085"/>
                  </a:cubicBezTo>
                  <a:cubicBezTo>
                    <a:pt x="868" y="1174"/>
                    <a:pt x="971" y="1248"/>
                    <a:pt x="1089" y="1307"/>
                  </a:cubicBezTo>
                  <a:cubicBezTo>
                    <a:pt x="1232" y="1358"/>
                    <a:pt x="1379" y="1384"/>
                    <a:pt x="1524" y="1384"/>
                  </a:cubicBezTo>
                  <a:cubicBezTo>
                    <a:pt x="1633" y="1384"/>
                    <a:pt x="1741" y="1369"/>
                    <a:pt x="1843" y="1337"/>
                  </a:cubicBezTo>
                  <a:cubicBezTo>
                    <a:pt x="1976" y="1307"/>
                    <a:pt x="2095" y="1263"/>
                    <a:pt x="2213" y="1219"/>
                  </a:cubicBezTo>
                  <a:cubicBezTo>
                    <a:pt x="2361" y="1159"/>
                    <a:pt x="2553" y="1100"/>
                    <a:pt x="2627" y="952"/>
                  </a:cubicBezTo>
                  <a:cubicBezTo>
                    <a:pt x="2686" y="849"/>
                    <a:pt x="2642" y="716"/>
                    <a:pt x="2524" y="671"/>
                  </a:cubicBezTo>
                  <a:cubicBezTo>
                    <a:pt x="2390" y="671"/>
                    <a:pt x="2257" y="701"/>
                    <a:pt x="2139" y="775"/>
                  </a:cubicBezTo>
                  <a:cubicBezTo>
                    <a:pt x="2036" y="819"/>
                    <a:pt x="1917" y="849"/>
                    <a:pt x="1814" y="878"/>
                  </a:cubicBezTo>
                  <a:cubicBezTo>
                    <a:pt x="1714" y="920"/>
                    <a:pt x="1609" y="938"/>
                    <a:pt x="1502" y="938"/>
                  </a:cubicBezTo>
                  <a:cubicBezTo>
                    <a:pt x="1420" y="938"/>
                    <a:pt x="1336" y="927"/>
                    <a:pt x="1252" y="908"/>
                  </a:cubicBezTo>
                  <a:cubicBezTo>
                    <a:pt x="1178" y="864"/>
                    <a:pt x="1089" y="819"/>
                    <a:pt x="1015" y="760"/>
                  </a:cubicBezTo>
                  <a:cubicBezTo>
                    <a:pt x="927" y="701"/>
                    <a:pt x="838" y="627"/>
                    <a:pt x="749" y="568"/>
                  </a:cubicBezTo>
                  <a:cubicBezTo>
                    <a:pt x="572" y="435"/>
                    <a:pt x="409" y="257"/>
                    <a:pt x="291" y="65"/>
                  </a:cubicBezTo>
                  <a:cubicBezTo>
                    <a:pt x="265" y="20"/>
                    <a:pt x="221" y="0"/>
                    <a:pt x="1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5303990" y="808208"/>
              <a:ext cx="61405" cy="24780"/>
            </a:xfrm>
            <a:custGeom>
              <a:avLst/>
              <a:gdLst/>
              <a:ahLst/>
              <a:cxnLst/>
              <a:rect l="l" t="t" r="r" b="b"/>
              <a:pathLst>
                <a:path w="1125" h="454" extrusionOk="0">
                  <a:moveTo>
                    <a:pt x="891" y="0"/>
                  </a:moveTo>
                  <a:cubicBezTo>
                    <a:pt x="875" y="0"/>
                    <a:pt x="859" y="2"/>
                    <a:pt x="843" y="6"/>
                  </a:cubicBezTo>
                  <a:lnTo>
                    <a:pt x="740" y="36"/>
                  </a:lnTo>
                  <a:cubicBezTo>
                    <a:pt x="710" y="50"/>
                    <a:pt x="681" y="65"/>
                    <a:pt x="651" y="65"/>
                  </a:cubicBezTo>
                  <a:lnTo>
                    <a:pt x="414" y="65"/>
                  </a:lnTo>
                  <a:lnTo>
                    <a:pt x="355" y="50"/>
                  </a:lnTo>
                  <a:cubicBezTo>
                    <a:pt x="326" y="50"/>
                    <a:pt x="296" y="36"/>
                    <a:pt x="267" y="36"/>
                  </a:cubicBezTo>
                  <a:cubicBezTo>
                    <a:pt x="249" y="30"/>
                    <a:pt x="231" y="28"/>
                    <a:pt x="213" y="28"/>
                  </a:cubicBezTo>
                  <a:cubicBezTo>
                    <a:pt x="129" y="28"/>
                    <a:pt x="54" y="83"/>
                    <a:pt x="30" y="169"/>
                  </a:cubicBezTo>
                  <a:cubicBezTo>
                    <a:pt x="0" y="272"/>
                    <a:pt x="60" y="376"/>
                    <a:pt x="163" y="390"/>
                  </a:cubicBezTo>
                  <a:cubicBezTo>
                    <a:pt x="285" y="427"/>
                    <a:pt x="406" y="453"/>
                    <a:pt x="528" y="453"/>
                  </a:cubicBezTo>
                  <a:cubicBezTo>
                    <a:pt x="554" y="453"/>
                    <a:pt x="580" y="452"/>
                    <a:pt x="607" y="450"/>
                  </a:cubicBezTo>
                  <a:cubicBezTo>
                    <a:pt x="695" y="450"/>
                    <a:pt x="769" y="435"/>
                    <a:pt x="858" y="405"/>
                  </a:cubicBezTo>
                  <a:cubicBezTo>
                    <a:pt x="962" y="376"/>
                    <a:pt x="1095" y="331"/>
                    <a:pt x="1124" y="213"/>
                  </a:cubicBezTo>
                  <a:cubicBezTo>
                    <a:pt x="1124" y="139"/>
                    <a:pt x="1095" y="65"/>
                    <a:pt x="1021" y="36"/>
                  </a:cubicBezTo>
                  <a:cubicBezTo>
                    <a:pt x="977" y="14"/>
                    <a:pt x="934" y="0"/>
                    <a:pt x="8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5394872" y="483710"/>
              <a:ext cx="73031" cy="57694"/>
            </a:xfrm>
            <a:custGeom>
              <a:avLst/>
              <a:gdLst/>
              <a:ahLst/>
              <a:cxnLst/>
              <a:rect l="l" t="t" r="r" b="b"/>
              <a:pathLst>
                <a:path w="1338" h="1057" extrusionOk="0">
                  <a:moveTo>
                    <a:pt x="495" y="0"/>
                  </a:moveTo>
                  <a:cubicBezTo>
                    <a:pt x="466" y="0"/>
                    <a:pt x="440" y="7"/>
                    <a:pt x="420" y="7"/>
                  </a:cubicBezTo>
                  <a:cubicBezTo>
                    <a:pt x="391" y="7"/>
                    <a:pt x="376" y="22"/>
                    <a:pt x="361" y="22"/>
                  </a:cubicBezTo>
                  <a:lnTo>
                    <a:pt x="317" y="37"/>
                  </a:lnTo>
                  <a:cubicBezTo>
                    <a:pt x="243" y="66"/>
                    <a:pt x="169" y="96"/>
                    <a:pt x="110" y="140"/>
                  </a:cubicBezTo>
                  <a:cubicBezTo>
                    <a:pt x="0" y="208"/>
                    <a:pt x="55" y="365"/>
                    <a:pt x="169" y="365"/>
                  </a:cubicBezTo>
                  <a:cubicBezTo>
                    <a:pt x="179" y="365"/>
                    <a:pt x="188" y="364"/>
                    <a:pt x="198" y="362"/>
                  </a:cubicBezTo>
                  <a:cubicBezTo>
                    <a:pt x="243" y="332"/>
                    <a:pt x="287" y="317"/>
                    <a:pt x="346" y="317"/>
                  </a:cubicBezTo>
                  <a:lnTo>
                    <a:pt x="568" y="317"/>
                  </a:lnTo>
                  <a:lnTo>
                    <a:pt x="657" y="332"/>
                  </a:lnTo>
                  <a:lnTo>
                    <a:pt x="672" y="347"/>
                  </a:lnTo>
                  <a:lnTo>
                    <a:pt x="701" y="362"/>
                  </a:lnTo>
                  <a:cubicBezTo>
                    <a:pt x="731" y="377"/>
                    <a:pt x="760" y="391"/>
                    <a:pt x="775" y="406"/>
                  </a:cubicBezTo>
                  <a:lnTo>
                    <a:pt x="805" y="421"/>
                  </a:lnTo>
                  <a:lnTo>
                    <a:pt x="834" y="436"/>
                  </a:lnTo>
                  <a:lnTo>
                    <a:pt x="893" y="495"/>
                  </a:lnTo>
                  <a:lnTo>
                    <a:pt x="908" y="510"/>
                  </a:lnTo>
                  <a:lnTo>
                    <a:pt x="923" y="554"/>
                  </a:lnTo>
                  <a:cubicBezTo>
                    <a:pt x="938" y="569"/>
                    <a:pt x="953" y="598"/>
                    <a:pt x="967" y="628"/>
                  </a:cubicBezTo>
                  <a:cubicBezTo>
                    <a:pt x="982" y="658"/>
                    <a:pt x="982" y="643"/>
                    <a:pt x="982" y="658"/>
                  </a:cubicBezTo>
                  <a:cubicBezTo>
                    <a:pt x="982" y="658"/>
                    <a:pt x="982" y="672"/>
                    <a:pt x="982" y="672"/>
                  </a:cubicBezTo>
                  <a:cubicBezTo>
                    <a:pt x="982" y="672"/>
                    <a:pt x="997" y="731"/>
                    <a:pt x="997" y="761"/>
                  </a:cubicBezTo>
                  <a:cubicBezTo>
                    <a:pt x="1012" y="776"/>
                    <a:pt x="1012" y="791"/>
                    <a:pt x="1027" y="820"/>
                  </a:cubicBezTo>
                  <a:cubicBezTo>
                    <a:pt x="1027" y="820"/>
                    <a:pt x="1027" y="835"/>
                    <a:pt x="1027" y="850"/>
                  </a:cubicBezTo>
                  <a:lnTo>
                    <a:pt x="1027" y="865"/>
                  </a:lnTo>
                  <a:cubicBezTo>
                    <a:pt x="1027" y="894"/>
                    <a:pt x="1027" y="924"/>
                    <a:pt x="1027" y="938"/>
                  </a:cubicBezTo>
                  <a:cubicBezTo>
                    <a:pt x="1056" y="998"/>
                    <a:pt x="1100" y="1042"/>
                    <a:pt x="1174" y="1057"/>
                  </a:cubicBezTo>
                  <a:cubicBezTo>
                    <a:pt x="1248" y="1042"/>
                    <a:pt x="1293" y="998"/>
                    <a:pt x="1322" y="938"/>
                  </a:cubicBezTo>
                  <a:cubicBezTo>
                    <a:pt x="1322" y="894"/>
                    <a:pt x="1337" y="865"/>
                    <a:pt x="1337" y="820"/>
                  </a:cubicBezTo>
                  <a:cubicBezTo>
                    <a:pt x="1337" y="805"/>
                    <a:pt x="1337" y="776"/>
                    <a:pt x="1337" y="761"/>
                  </a:cubicBezTo>
                  <a:lnTo>
                    <a:pt x="1337" y="731"/>
                  </a:lnTo>
                  <a:lnTo>
                    <a:pt x="1337" y="672"/>
                  </a:lnTo>
                  <a:cubicBezTo>
                    <a:pt x="1322" y="598"/>
                    <a:pt x="1293" y="524"/>
                    <a:pt x="1248" y="451"/>
                  </a:cubicBezTo>
                  <a:cubicBezTo>
                    <a:pt x="1189" y="317"/>
                    <a:pt x="1086" y="199"/>
                    <a:pt x="967" y="125"/>
                  </a:cubicBezTo>
                  <a:cubicBezTo>
                    <a:pt x="834" y="37"/>
                    <a:pt x="686" y="7"/>
                    <a:pt x="539" y="7"/>
                  </a:cubicBezTo>
                  <a:cubicBezTo>
                    <a:pt x="524" y="2"/>
                    <a:pt x="509" y="0"/>
                    <a:pt x="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9"/>
            <p:cNvSpPr/>
            <p:nvPr/>
          </p:nvSpPr>
          <p:spPr>
            <a:xfrm>
              <a:off x="5521232" y="1489080"/>
              <a:ext cx="291088" cy="69429"/>
            </a:xfrm>
            <a:custGeom>
              <a:avLst/>
              <a:gdLst/>
              <a:ahLst/>
              <a:cxnLst/>
              <a:rect l="l" t="t" r="r" b="b"/>
              <a:pathLst>
                <a:path w="5333" h="1272" extrusionOk="0">
                  <a:moveTo>
                    <a:pt x="244" y="0"/>
                  </a:moveTo>
                  <a:cubicBezTo>
                    <a:pt x="112" y="0"/>
                    <a:pt x="0" y="165"/>
                    <a:pt x="116" y="293"/>
                  </a:cubicBezTo>
                  <a:cubicBezTo>
                    <a:pt x="737" y="899"/>
                    <a:pt x="1565" y="1239"/>
                    <a:pt x="2438" y="1268"/>
                  </a:cubicBezTo>
                  <a:cubicBezTo>
                    <a:pt x="2503" y="1270"/>
                    <a:pt x="2567" y="1271"/>
                    <a:pt x="2632" y="1271"/>
                  </a:cubicBezTo>
                  <a:cubicBezTo>
                    <a:pt x="3066" y="1271"/>
                    <a:pt x="3491" y="1229"/>
                    <a:pt x="3916" y="1165"/>
                  </a:cubicBezTo>
                  <a:cubicBezTo>
                    <a:pt x="4153" y="1135"/>
                    <a:pt x="4389" y="1091"/>
                    <a:pt x="4611" y="1047"/>
                  </a:cubicBezTo>
                  <a:cubicBezTo>
                    <a:pt x="4848" y="1002"/>
                    <a:pt x="5144" y="958"/>
                    <a:pt x="5277" y="721"/>
                  </a:cubicBezTo>
                  <a:cubicBezTo>
                    <a:pt x="5333" y="623"/>
                    <a:pt x="5256" y="498"/>
                    <a:pt x="5147" y="498"/>
                  </a:cubicBezTo>
                  <a:cubicBezTo>
                    <a:pt x="5141" y="498"/>
                    <a:pt x="5135" y="499"/>
                    <a:pt x="5129" y="500"/>
                  </a:cubicBezTo>
                  <a:cubicBezTo>
                    <a:pt x="4907" y="500"/>
                    <a:pt x="4670" y="544"/>
                    <a:pt x="4463" y="603"/>
                  </a:cubicBezTo>
                  <a:cubicBezTo>
                    <a:pt x="4227" y="647"/>
                    <a:pt x="4005" y="692"/>
                    <a:pt x="3783" y="721"/>
                  </a:cubicBezTo>
                  <a:cubicBezTo>
                    <a:pt x="3411" y="773"/>
                    <a:pt x="3038" y="813"/>
                    <a:pt x="2656" y="813"/>
                  </a:cubicBezTo>
                  <a:cubicBezTo>
                    <a:pt x="2598" y="813"/>
                    <a:pt x="2540" y="812"/>
                    <a:pt x="2482" y="810"/>
                  </a:cubicBezTo>
                  <a:cubicBezTo>
                    <a:pt x="1713" y="780"/>
                    <a:pt x="915" y="588"/>
                    <a:pt x="353" y="41"/>
                  </a:cubicBezTo>
                  <a:cubicBezTo>
                    <a:pt x="318" y="13"/>
                    <a:pt x="280" y="0"/>
                    <a:pt x="2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9"/>
            <p:cNvSpPr/>
            <p:nvPr/>
          </p:nvSpPr>
          <p:spPr>
            <a:xfrm>
              <a:off x="5680070" y="1441811"/>
              <a:ext cx="120300" cy="32095"/>
            </a:xfrm>
            <a:custGeom>
              <a:avLst/>
              <a:gdLst/>
              <a:ahLst/>
              <a:cxnLst/>
              <a:rect l="l" t="t" r="r" b="b"/>
              <a:pathLst>
                <a:path w="2204" h="588" extrusionOk="0">
                  <a:moveTo>
                    <a:pt x="1957" y="1"/>
                  </a:moveTo>
                  <a:cubicBezTo>
                    <a:pt x="1905" y="1"/>
                    <a:pt x="1850" y="18"/>
                    <a:pt x="1790" y="35"/>
                  </a:cubicBezTo>
                  <a:cubicBezTo>
                    <a:pt x="1686" y="64"/>
                    <a:pt x="1642" y="64"/>
                    <a:pt x="1568" y="79"/>
                  </a:cubicBezTo>
                  <a:cubicBezTo>
                    <a:pt x="1420" y="109"/>
                    <a:pt x="1287" y="123"/>
                    <a:pt x="1154" y="138"/>
                  </a:cubicBezTo>
                  <a:cubicBezTo>
                    <a:pt x="1084" y="142"/>
                    <a:pt x="1013" y="144"/>
                    <a:pt x="941" y="144"/>
                  </a:cubicBezTo>
                  <a:cubicBezTo>
                    <a:pt x="726" y="144"/>
                    <a:pt x="507" y="127"/>
                    <a:pt x="297" y="94"/>
                  </a:cubicBezTo>
                  <a:cubicBezTo>
                    <a:pt x="285" y="92"/>
                    <a:pt x="273" y="92"/>
                    <a:pt x="261" y="92"/>
                  </a:cubicBezTo>
                  <a:cubicBezTo>
                    <a:pt x="155" y="92"/>
                    <a:pt x="57" y="150"/>
                    <a:pt x="30" y="257"/>
                  </a:cubicBezTo>
                  <a:cubicBezTo>
                    <a:pt x="1" y="375"/>
                    <a:pt x="75" y="493"/>
                    <a:pt x="193" y="523"/>
                  </a:cubicBezTo>
                  <a:cubicBezTo>
                    <a:pt x="430" y="568"/>
                    <a:pt x="676" y="587"/>
                    <a:pt x="924" y="587"/>
                  </a:cubicBezTo>
                  <a:cubicBezTo>
                    <a:pt x="1001" y="587"/>
                    <a:pt x="1077" y="585"/>
                    <a:pt x="1154" y="582"/>
                  </a:cubicBezTo>
                  <a:cubicBezTo>
                    <a:pt x="1317" y="567"/>
                    <a:pt x="1479" y="552"/>
                    <a:pt x="1642" y="523"/>
                  </a:cubicBezTo>
                  <a:cubicBezTo>
                    <a:pt x="1716" y="508"/>
                    <a:pt x="1790" y="493"/>
                    <a:pt x="1879" y="478"/>
                  </a:cubicBezTo>
                  <a:cubicBezTo>
                    <a:pt x="1953" y="449"/>
                    <a:pt x="2100" y="419"/>
                    <a:pt x="2145" y="316"/>
                  </a:cubicBezTo>
                  <a:cubicBezTo>
                    <a:pt x="2204" y="212"/>
                    <a:pt x="2174" y="94"/>
                    <a:pt x="2071" y="35"/>
                  </a:cubicBezTo>
                  <a:cubicBezTo>
                    <a:pt x="2033" y="10"/>
                    <a:pt x="1996" y="1"/>
                    <a:pt x="1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5663313" y="694456"/>
              <a:ext cx="105617" cy="335082"/>
            </a:xfrm>
            <a:custGeom>
              <a:avLst/>
              <a:gdLst/>
              <a:ahLst/>
              <a:cxnLst/>
              <a:rect l="l" t="t" r="r" b="b"/>
              <a:pathLst>
                <a:path w="1935" h="6139" extrusionOk="0">
                  <a:moveTo>
                    <a:pt x="1119" y="0"/>
                  </a:moveTo>
                  <a:cubicBezTo>
                    <a:pt x="1028" y="0"/>
                    <a:pt x="937" y="99"/>
                    <a:pt x="988" y="212"/>
                  </a:cubicBezTo>
                  <a:cubicBezTo>
                    <a:pt x="1772" y="1868"/>
                    <a:pt x="1594" y="3820"/>
                    <a:pt x="515" y="5313"/>
                  </a:cubicBezTo>
                  <a:cubicBezTo>
                    <a:pt x="382" y="5491"/>
                    <a:pt x="219" y="5653"/>
                    <a:pt x="86" y="5846"/>
                  </a:cubicBezTo>
                  <a:cubicBezTo>
                    <a:pt x="1" y="5967"/>
                    <a:pt x="135" y="6138"/>
                    <a:pt x="268" y="6138"/>
                  </a:cubicBezTo>
                  <a:cubicBezTo>
                    <a:pt x="297" y="6138"/>
                    <a:pt x="326" y="6130"/>
                    <a:pt x="352" y="6112"/>
                  </a:cubicBezTo>
                  <a:cubicBezTo>
                    <a:pt x="677" y="5831"/>
                    <a:pt x="944" y="5491"/>
                    <a:pt x="1136" y="5121"/>
                  </a:cubicBezTo>
                  <a:cubicBezTo>
                    <a:pt x="1358" y="4766"/>
                    <a:pt x="1520" y="4382"/>
                    <a:pt x="1639" y="3983"/>
                  </a:cubicBezTo>
                  <a:cubicBezTo>
                    <a:pt x="1890" y="3155"/>
                    <a:pt x="1934" y="2267"/>
                    <a:pt x="1757" y="1425"/>
                  </a:cubicBezTo>
                  <a:cubicBezTo>
                    <a:pt x="1653" y="951"/>
                    <a:pt x="1476" y="493"/>
                    <a:pt x="1225" y="64"/>
                  </a:cubicBezTo>
                  <a:cubicBezTo>
                    <a:pt x="1198" y="19"/>
                    <a:pt x="1158" y="0"/>
                    <a:pt x="11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5779849" y="861535"/>
              <a:ext cx="49615" cy="99995"/>
            </a:xfrm>
            <a:custGeom>
              <a:avLst/>
              <a:gdLst/>
              <a:ahLst/>
              <a:cxnLst/>
              <a:rect l="l" t="t" r="r" b="b"/>
              <a:pathLst>
                <a:path w="909" h="1832" extrusionOk="0">
                  <a:moveTo>
                    <a:pt x="737" y="1"/>
                  </a:moveTo>
                  <a:cubicBezTo>
                    <a:pt x="666" y="1"/>
                    <a:pt x="598" y="46"/>
                    <a:pt x="598" y="138"/>
                  </a:cubicBezTo>
                  <a:cubicBezTo>
                    <a:pt x="598" y="212"/>
                    <a:pt x="598" y="271"/>
                    <a:pt x="583" y="330"/>
                  </a:cubicBezTo>
                  <a:cubicBezTo>
                    <a:pt x="568" y="389"/>
                    <a:pt x="539" y="463"/>
                    <a:pt x="524" y="522"/>
                  </a:cubicBezTo>
                  <a:cubicBezTo>
                    <a:pt x="509" y="596"/>
                    <a:pt x="494" y="656"/>
                    <a:pt x="479" y="715"/>
                  </a:cubicBezTo>
                  <a:cubicBezTo>
                    <a:pt x="479" y="744"/>
                    <a:pt x="465" y="774"/>
                    <a:pt x="450" y="803"/>
                  </a:cubicBezTo>
                  <a:lnTo>
                    <a:pt x="435" y="863"/>
                  </a:lnTo>
                  <a:cubicBezTo>
                    <a:pt x="430" y="873"/>
                    <a:pt x="428" y="876"/>
                    <a:pt x="429" y="876"/>
                  </a:cubicBezTo>
                  <a:cubicBezTo>
                    <a:pt x="429" y="876"/>
                    <a:pt x="432" y="873"/>
                    <a:pt x="433" y="873"/>
                  </a:cubicBezTo>
                  <a:cubicBezTo>
                    <a:pt x="434" y="873"/>
                    <a:pt x="435" y="874"/>
                    <a:pt x="435" y="877"/>
                  </a:cubicBezTo>
                  <a:cubicBezTo>
                    <a:pt x="376" y="1010"/>
                    <a:pt x="317" y="1129"/>
                    <a:pt x="243" y="1247"/>
                  </a:cubicBezTo>
                  <a:cubicBezTo>
                    <a:pt x="213" y="1306"/>
                    <a:pt x="169" y="1365"/>
                    <a:pt x="139" y="1424"/>
                  </a:cubicBezTo>
                  <a:cubicBezTo>
                    <a:pt x="95" y="1484"/>
                    <a:pt x="65" y="1557"/>
                    <a:pt x="36" y="1631"/>
                  </a:cubicBezTo>
                  <a:cubicBezTo>
                    <a:pt x="1" y="1736"/>
                    <a:pt x="85" y="1832"/>
                    <a:pt x="187" y="1832"/>
                  </a:cubicBezTo>
                  <a:cubicBezTo>
                    <a:pt x="215" y="1832"/>
                    <a:pt x="244" y="1825"/>
                    <a:pt x="272" y="1809"/>
                  </a:cubicBezTo>
                  <a:cubicBezTo>
                    <a:pt x="346" y="1779"/>
                    <a:pt x="406" y="1720"/>
                    <a:pt x="450" y="1661"/>
                  </a:cubicBezTo>
                  <a:cubicBezTo>
                    <a:pt x="509" y="1587"/>
                    <a:pt x="553" y="1528"/>
                    <a:pt x="598" y="1454"/>
                  </a:cubicBezTo>
                  <a:cubicBezTo>
                    <a:pt x="746" y="1188"/>
                    <a:pt x="849" y="907"/>
                    <a:pt x="893" y="611"/>
                  </a:cubicBezTo>
                  <a:cubicBezTo>
                    <a:pt x="908" y="522"/>
                    <a:pt x="908" y="448"/>
                    <a:pt x="893" y="375"/>
                  </a:cubicBezTo>
                  <a:lnTo>
                    <a:pt x="893" y="153"/>
                  </a:lnTo>
                  <a:cubicBezTo>
                    <a:pt x="893" y="53"/>
                    <a:pt x="814" y="1"/>
                    <a:pt x="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9"/>
            <p:cNvSpPr/>
            <p:nvPr/>
          </p:nvSpPr>
          <p:spPr>
            <a:xfrm>
              <a:off x="5140131" y="960839"/>
              <a:ext cx="1201797" cy="671911"/>
            </a:xfrm>
            <a:custGeom>
              <a:avLst/>
              <a:gdLst/>
              <a:ahLst/>
              <a:cxnLst/>
              <a:rect l="l" t="t" r="r" b="b"/>
              <a:pathLst>
                <a:path w="22018" h="12310" extrusionOk="0">
                  <a:moveTo>
                    <a:pt x="16384" y="1"/>
                  </a:moveTo>
                  <a:lnTo>
                    <a:pt x="16384" y="1"/>
                  </a:lnTo>
                  <a:cubicBezTo>
                    <a:pt x="16443" y="1775"/>
                    <a:pt x="15526" y="3564"/>
                    <a:pt x="14122" y="4673"/>
                  </a:cubicBezTo>
                  <a:cubicBezTo>
                    <a:pt x="12619" y="5849"/>
                    <a:pt x="10667" y="6355"/>
                    <a:pt x="8743" y="6355"/>
                  </a:cubicBezTo>
                  <a:cubicBezTo>
                    <a:pt x="8490" y="6355"/>
                    <a:pt x="8237" y="6346"/>
                    <a:pt x="7985" y="6329"/>
                  </a:cubicBezTo>
                  <a:cubicBezTo>
                    <a:pt x="6122" y="6196"/>
                    <a:pt x="4244" y="5605"/>
                    <a:pt x="2869" y="4348"/>
                  </a:cubicBezTo>
                  <a:cubicBezTo>
                    <a:pt x="2204" y="3742"/>
                    <a:pt x="1701" y="2973"/>
                    <a:pt x="1391" y="2115"/>
                  </a:cubicBezTo>
                  <a:cubicBezTo>
                    <a:pt x="1199" y="1583"/>
                    <a:pt x="1184" y="977"/>
                    <a:pt x="977" y="444"/>
                  </a:cubicBezTo>
                  <a:cubicBezTo>
                    <a:pt x="888" y="592"/>
                    <a:pt x="799" y="755"/>
                    <a:pt x="711" y="917"/>
                  </a:cubicBezTo>
                  <a:cubicBezTo>
                    <a:pt x="1" y="2396"/>
                    <a:pt x="504" y="5235"/>
                    <a:pt x="1080" y="6418"/>
                  </a:cubicBezTo>
                  <a:cubicBezTo>
                    <a:pt x="1672" y="7601"/>
                    <a:pt x="4082" y="11179"/>
                    <a:pt x="7852" y="12170"/>
                  </a:cubicBezTo>
                  <a:cubicBezTo>
                    <a:pt x="8219" y="12266"/>
                    <a:pt x="8624" y="12310"/>
                    <a:pt x="9060" y="12310"/>
                  </a:cubicBezTo>
                  <a:cubicBezTo>
                    <a:pt x="13127" y="12310"/>
                    <a:pt x="19781" y="8479"/>
                    <a:pt x="20849" y="7290"/>
                  </a:cubicBezTo>
                  <a:cubicBezTo>
                    <a:pt x="22017" y="5974"/>
                    <a:pt x="20894" y="3609"/>
                    <a:pt x="19356" y="2736"/>
                  </a:cubicBezTo>
                  <a:cubicBezTo>
                    <a:pt x="17818" y="1864"/>
                    <a:pt x="18040" y="1967"/>
                    <a:pt x="17242" y="888"/>
                  </a:cubicBezTo>
                  <a:cubicBezTo>
                    <a:pt x="16990" y="563"/>
                    <a:pt x="16694" y="267"/>
                    <a:pt x="16384" y="1"/>
                  </a:cubicBezTo>
                  <a:close/>
                </a:path>
              </a:pathLst>
            </a:custGeom>
            <a:solidFill>
              <a:srgbClr val="21334F">
                <a:alpha val="44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39"/>
          <p:cNvSpPr/>
          <p:nvPr/>
        </p:nvSpPr>
        <p:spPr>
          <a:xfrm rot="-1068046">
            <a:off x="7753552" y="2997419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39"/>
          <p:cNvSpPr/>
          <p:nvPr/>
        </p:nvSpPr>
        <p:spPr>
          <a:xfrm>
            <a:off x="8006725" y="37256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39"/>
          <p:cNvSpPr/>
          <p:nvPr/>
        </p:nvSpPr>
        <p:spPr>
          <a:xfrm>
            <a:off x="7835625" y="34750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39"/>
          <p:cNvSpPr/>
          <p:nvPr/>
        </p:nvSpPr>
        <p:spPr>
          <a:xfrm>
            <a:off x="6661500" y="4583578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39"/>
          <p:cNvSpPr/>
          <p:nvPr/>
        </p:nvSpPr>
        <p:spPr>
          <a:xfrm>
            <a:off x="8260288" y="236441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39"/>
          <p:cNvSpPr/>
          <p:nvPr/>
        </p:nvSpPr>
        <p:spPr>
          <a:xfrm>
            <a:off x="8320675" y="14447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39"/>
          <p:cNvSpPr/>
          <p:nvPr/>
        </p:nvSpPr>
        <p:spPr>
          <a:xfrm>
            <a:off x="8357650" y="45250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39"/>
          <p:cNvSpPr/>
          <p:nvPr/>
        </p:nvSpPr>
        <p:spPr>
          <a:xfrm>
            <a:off x="7344250" y="4012313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9"/>
          <p:cNvSpPr/>
          <p:nvPr/>
        </p:nvSpPr>
        <p:spPr>
          <a:xfrm rot="-1068046">
            <a:off x="751177" y="2710244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39"/>
          <p:cNvSpPr/>
          <p:nvPr/>
        </p:nvSpPr>
        <p:spPr>
          <a:xfrm>
            <a:off x="1240900" y="31057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39"/>
          <p:cNvSpPr/>
          <p:nvPr/>
        </p:nvSpPr>
        <p:spPr>
          <a:xfrm>
            <a:off x="1601850" y="39147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39"/>
          <p:cNvSpPr/>
          <p:nvPr/>
        </p:nvSpPr>
        <p:spPr>
          <a:xfrm>
            <a:off x="1268125" y="1503265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39"/>
          <p:cNvSpPr/>
          <p:nvPr/>
        </p:nvSpPr>
        <p:spPr>
          <a:xfrm>
            <a:off x="1081975" y="202751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39"/>
          <p:cNvSpPr/>
          <p:nvPr/>
        </p:nvSpPr>
        <p:spPr>
          <a:xfrm>
            <a:off x="670550" y="117416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39"/>
          <p:cNvSpPr/>
          <p:nvPr/>
        </p:nvSpPr>
        <p:spPr>
          <a:xfrm>
            <a:off x="937100" y="36031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39"/>
          <p:cNvSpPr/>
          <p:nvPr/>
        </p:nvSpPr>
        <p:spPr>
          <a:xfrm>
            <a:off x="694450" y="608838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8DE43F4-C471-E9CA-690D-A2C2E464C430}"/>
              </a:ext>
            </a:extLst>
          </p:cNvPr>
          <p:cNvSpPr txBox="1"/>
          <p:nvPr/>
        </p:nvSpPr>
        <p:spPr>
          <a:xfrm>
            <a:off x="4830973" y="2797832"/>
            <a:ext cx="2181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6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$176,000 - $394,000</a:t>
            </a:r>
          </a:p>
          <a:p>
            <a:pPr algn="r"/>
            <a:r>
              <a:rPr lang="hr-HR" sz="16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$68,000 - $163,000</a:t>
            </a:r>
          </a:p>
          <a:p>
            <a:pPr algn="r"/>
            <a:r>
              <a:rPr lang="hr-HR" sz="16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$134,000 - $197,000</a:t>
            </a:r>
            <a:endParaRPr lang="hr-HR" sz="1600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r"/>
            <a:r>
              <a:rPr lang="hr-HR" sz="16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$203,000 - $394,000</a:t>
            </a:r>
          </a:p>
          <a:p>
            <a:pPr algn="r"/>
            <a:r>
              <a:rPr lang="hr-HR" sz="16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$149,000 - $190,000</a:t>
            </a:r>
          </a:p>
          <a:p>
            <a:pPr algn="r"/>
            <a:r>
              <a:rPr lang="hr-HR" sz="16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$403,000 - $458,000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40"/>
          <p:cNvSpPr txBox="1">
            <a:spLocks noGrp="1"/>
          </p:cNvSpPr>
          <p:nvPr>
            <p:ph type="title"/>
          </p:nvPr>
        </p:nvSpPr>
        <p:spPr>
          <a:xfrm>
            <a:off x="975747" y="740826"/>
            <a:ext cx="7221063" cy="11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LITERATURA</a:t>
            </a:r>
            <a:endParaRPr dirty="0"/>
          </a:p>
        </p:txBody>
      </p:sp>
      <p:sp>
        <p:nvSpPr>
          <p:cNvPr id="581" name="Google Shape;581;p40"/>
          <p:cNvSpPr txBox="1">
            <a:spLocks noGrp="1"/>
          </p:cNvSpPr>
          <p:nvPr>
            <p:ph type="subTitle" idx="1"/>
          </p:nvPr>
        </p:nvSpPr>
        <p:spPr>
          <a:xfrm>
            <a:off x="916005" y="1900060"/>
            <a:ext cx="70353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3"/>
              </a:rPr>
              <a:t>https://fortune.com/2017/09/14/organ-transplant-cost/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4"/>
              </a:rPr>
              <a:t>https://www.abc.net.au/news/2018-12-04/human-organ-black-market-illegal-trafficking/10579738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5"/>
              </a:rPr>
              <a:t>https://gov.hr/hr/darivanje-organa/782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2" name="Google Shape;582;p40"/>
          <p:cNvGrpSpPr/>
          <p:nvPr/>
        </p:nvGrpSpPr>
        <p:grpSpPr>
          <a:xfrm rot="10800000" flipH="1">
            <a:off x="2337398" y="3064963"/>
            <a:ext cx="2037318" cy="1149676"/>
            <a:chOff x="2130564" y="490369"/>
            <a:chExt cx="2063733" cy="1164582"/>
          </a:xfrm>
        </p:grpSpPr>
        <p:sp>
          <p:nvSpPr>
            <p:cNvPr id="583" name="Google Shape;583;p40"/>
            <p:cNvSpPr/>
            <p:nvPr/>
          </p:nvSpPr>
          <p:spPr>
            <a:xfrm>
              <a:off x="3574405" y="1141821"/>
              <a:ext cx="611815" cy="513130"/>
            </a:xfrm>
            <a:custGeom>
              <a:avLst/>
              <a:gdLst/>
              <a:ahLst/>
              <a:cxnLst/>
              <a:rect l="l" t="t" r="r" b="b"/>
              <a:pathLst>
                <a:path w="11209" h="9401" extrusionOk="0">
                  <a:moveTo>
                    <a:pt x="11209" y="1"/>
                  </a:moveTo>
                  <a:lnTo>
                    <a:pt x="11209" y="1"/>
                  </a:lnTo>
                  <a:cubicBezTo>
                    <a:pt x="8030" y="282"/>
                    <a:pt x="4688" y="2115"/>
                    <a:pt x="2248" y="4082"/>
                  </a:cubicBezTo>
                  <a:cubicBezTo>
                    <a:pt x="1420" y="4747"/>
                    <a:pt x="607" y="5546"/>
                    <a:pt x="311" y="6566"/>
                  </a:cubicBezTo>
                  <a:cubicBezTo>
                    <a:pt x="1" y="7601"/>
                    <a:pt x="385" y="8902"/>
                    <a:pt x="1391" y="9286"/>
                  </a:cubicBezTo>
                  <a:cubicBezTo>
                    <a:pt x="1592" y="9365"/>
                    <a:pt x="1802" y="9401"/>
                    <a:pt x="2014" y="9401"/>
                  </a:cubicBezTo>
                  <a:cubicBezTo>
                    <a:pt x="2599" y="9401"/>
                    <a:pt x="3197" y="9130"/>
                    <a:pt x="3653" y="8739"/>
                  </a:cubicBezTo>
                  <a:cubicBezTo>
                    <a:pt x="4274" y="8207"/>
                    <a:pt x="4703" y="7483"/>
                    <a:pt x="5132" y="6802"/>
                  </a:cubicBezTo>
                  <a:cubicBezTo>
                    <a:pt x="6004" y="5457"/>
                    <a:pt x="6995" y="4215"/>
                    <a:pt x="8089" y="3061"/>
                  </a:cubicBezTo>
                  <a:cubicBezTo>
                    <a:pt x="8917" y="2219"/>
                    <a:pt x="10928" y="1095"/>
                    <a:pt x="11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777019" y="1149080"/>
              <a:ext cx="403583" cy="295455"/>
            </a:xfrm>
            <a:custGeom>
              <a:avLst/>
              <a:gdLst/>
              <a:ahLst/>
              <a:cxnLst/>
              <a:rect l="l" t="t" r="r" b="b"/>
              <a:pathLst>
                <a:path w="7394" h="5413" fill="none" extrusionOk="0">
                  <a:moveTo>
                    <a:pt x="0" y="5413"/>
                  </a:moveTo>
                  <a:cubicBezTo>
                    <a:pt x="1760" y="2751"/>
                    <a:pt x="4318" y="784"/>
                    <a:pt x="7393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505793" y="751605"/>
              <a:ext cx="688504" cy="396433"/>
            </a:xfrm>
            <a:custGeom>
              <a:avLst/>
              <a:gdLst/>
              <a:ahLst/>
              <a:cxnLst/>
              <a:rect l="l" t="t" r="r" b="b"/>
              <a:pathLst>
                <a:path w="12614" h="7263" extrusionOk="0">
                  <a:moveTo>
                    <a:pt x="2018" y="0"/>
                  </a:moveTo>
                  <a:cubicBezTo>
                    <a:pt x="1643" y="0"/>
                    <a:pt x="1276" y="92"/>
                    <a:pt x="962" y="304"/>
                  </a:cubicBezTo>
                  <a:cubicBezTo>
                    <a:pt x="90" y="910"/>
                    <a:pt x="1" y="2270"/>
                    <a:pt x="518" y="3202"/>
                  </a:cubicBezTo>
                  <a:cubicBezTo>
                    <a:pt x="1051" y="4133"/>
                    <a:pt x="2012" y="4725"/>
                    <a:pt x="2973" y="5198"/>
                  </a:cubicBezTo>
                  <a:cubicBezTo>
                    <a:pt x="5357" y="6346"/>
                    <a:pt x="8341" y="7263"/>
                    <a:pt x="11108" y="7263"/>
                  </a:cubicBezTo>
                  <a:cubicBezTo>
                    <a:pt x="11619" y="7263"/>
                    <a:pt x="12122" y="7231"/>
                    <a:pt x="12613" y="7165"/>
                  </a:cubicBezTo>
                  <a:cubicBezTo>
                    <a:pt x="12096" y="6174"/>
                    <a:pt x="9893" y="5508"/>
                    <a:pt x="8902" y="4873"/>
                  </a:cubicBezTo>
                  <a:cubicBezTo>
                    <a:pt x="7571" y="4000"/>
                    <a:pt x="6315" y="3010"/>
                    <a:pt x="5176" y="1901"/>
                  </a:cubicBezTo>
                  <a:cubicBezTo>
                    <a:pt x="4599" y="1324"/>
                    <a:pt x="4023" y="703"/>
                    <a:pt x="3298" y="333"/>
                  </a:cubicBezTo>
                  <a:cubicBezTo>
                    <a:pt x="2908" y="126"/>
                    <a:pt x="2457" y="0"/>
                    <a:pt x="20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727784" y="938443"/>
              <a:ext cx="459257" cy="197807"/>
            </a:xfrm>
            <a:custGeom>
              <a:avLst/>
              <a:gdLst/>
              <a:ahLst/>
              <a:cxnLst/>
              <a:rect l="l" t="t" r="r" b="b"/>
              <a:pathLst>
                <a:path w="8414" h="3624" fill="none" extrusionOk="0">
                  <a:moveTo>
                    <a:pt x="0" y="1"/>
                  </a:moveTo>
                  <a:cubicBezTo>
                    <a:pt x="2307" y="2204"/>
                    <a:pt x="5234" y="3549"/>
                    <a:pt x="8413" y="3623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023167" y="1185324"/>
              <a:ext cx="682827" cy="410733"/>
            </a:xfrm>
            <a:custGeom>
              <a:avLst/>
              <a:gdLst/>
              <a:ahLst/>
              <a:cxnLst/>
              <a:rect l="l" t="t" r="r" b="b"/>
              <a:pathLst>
                <a:path w="12510" h="7525" extrusionOk="0">
                  <a:moveTo>
                    <a:pt x="11329" y="0"/>
                  </a:moveTo>
                  <a:cubicBezTo>
                    <a:pt x="8454" y="0"/>
                    <a:pt x="5340" y="1023"/>
                    <a:pt x="2899" y="2309"/>
                  </a:cubicBezTo>
                  <a:cubicBezTo>
                    <a:pt x="1953" y="2812"/>
                    <a:pt x="1006" y="3418"/>
                    <a:pt x="504" y="4364"/>
                  </a:cubicBezTo>
                  <a:cubicBezTo>
                    <a:pt x="1" y="5325"/>
                    <a:pt x="134" y="6671"/>
                    <a:pt x="1021" y="7247"/>
                  </a:cubicBezTo>
                  <a:cubicBezTo>
                    <a:pt x="1324" y="7441"/>
                    <a:pt x="1672" y="7524"/>
                    <a:pt x="2026" y="7524"/>
                  </a:cubicBezTo>
                  <a:cubicBezTo>
                    <a:pt x="2486" y="7524"/>
                    <a:pt x="2957" y="7384"/>
                    <a:pt x="3357" y="7159"/>
                  </a:cubicBezTo>
                  <a:cubicBezTo>
                    <a:pt x="4067" y="6759"/>
                    <a:pt x="4629" y="6138"/>
                    <a:pt x="5206" y="5547"/>
                  </a:cubicBezTo>
                  <a:cubicBezTo>
                    <a:pt x="6314" y="4394"/>
                    <a:pt x="7542" y="3373"/>
                    <a:pt x="8843" y="2457"/>
                  </a:cubicBezTo>
                  <a:cubicBezTo>
                    <a:pt x="9819" y="1791"/>
                    <a:pt x="12022" y="1082"/>
                    <a:pt x="12510" y="61"/>
                  </a:cubicBezTo>
                  <a:cubicBezTo>
                    <a:pt x="12122" y="20"/>
                    <a:pt x="11728" y="0"/>
                    <a:pt x="11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243520" y="1195094"/>
              <a:ext cx="455218" cy="210688"/>
            </a:xfrm>
            <a:custGeom>
              <a:avLst/>
              <a:gdLst/>
              <a:ahLst/>
              <a:cxnLst/>
              <a:rect l="l" t="t" r="r" b="b"/>
              <a:pathLst>
                <a:path w="8340" h="3860" fill="none" extrusionOk="0">
                  <a:moveTo>
                    <a:pt x="0" y="3860"/>
                  </a:moveTo>
                  <a:cubicBezTo>
                    <a:pt x="2248" y="1598"/>
                    <a:pt x="5146" y="163"/>
                    <a:pt x="8340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089376" y="691672"/>
              <a:ext cx="623114" cy="499430"/>
            </a:xfrm>
            <a:custGeom>
              <a:avLst/>
              <a:gdLst/>
              <a:ahLst/>
              <a:cxnLst/>
              <a:rect l="l" t="t" r="r" b="b"/>
              <a:pathLst>
                <a:path w="11416" h="9150" extrusionOk="0">
                  <a:moveTo>
                    <a:pt x="2022" y="1"/>
                  </a:moveTo>
                  <a:cubicBezTo>
                    <a:pt x="1791" y="1"/>
                    <a:pt x="1562" y="41"/>
                    <a:pt x="1346" y="130"/>
                  </a:cubicBezTo>
                  <a:cubicBezTo>
                    <a:pt x="355" y="559"/>
                    <a:pt x="0" y="1860"/>
                    <a:pt x="340" y="2880"/>
                  </a:cubicBezTo>
                  <a:cubicBezTo>
                    <a:pt x="666" y="3901"/>
                    <a:pt x="1508" y="4669"/>
                    <a:pt x="2351" y="5320"/>
                  </a:cubicBezTo>
                  <a:cubicBezTo>
                    <a:pt x="4850" y="7227"/>
                    <a:pt x="8236" y="8957"/>
                    <a:pt x="11415" y="9150"/>
                  </a:cubicBezTo>
                  <a:cubicBezTo>
                    <a:pt x="11119" y="8070"/>
                    <a:pt x="9064" y="6991"/>
                    <a:pt x="8236" y="6163"/>
                  </a:cubicBezTo>
                  <a:cubicBezTo>
                    <a:pt x="7098" y="5054"/>
                    <a:pt x="6063" y="3827"/>
                    <a:pt x="5175" y="2511"/>
                  </a:cubicBezTo>
                  <a:cubicBezTo>
                    <a:pt x="4717" y="1831"/>
                    <a:pt x="4273" y="1121"/>
                    <a:pt x="3638" y="618"/>
                  </a:cubicBezTo>
                  <a:cubicBezTo>
                    <a:pt x="3184" y="249"/>
                    <a:pt x="2596" y="1"/>
                    <a:pt x="20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95156" y="899689"/>
              <a:ext cx="412480" cy="284156"/>
            </a:xfrm>
            <a:custGeom>
              <a:avLst/>
              <a:gdLst/>
              <a:ahLst/>
              <a:cxnLst/>
              <a:rect l="l" t="t" r="r" b="b"/>
              <a:pathLst>
                <a:path w="7557" h="5206" fill="none" extrusionOk="0">
                  <a:moveTo>
                    <a:pt x="1" y="1"/>
                  </a:moveTo>
                  <a:cubicBezTo>
                    <a:pt x="1834" y="2603"/>
                    <a:pt x="4437" y="4511"/>
                    <a:pt x="7556" y="520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2435630" y="1060328"/>
              <a:ext cx="756295" cy="270074"/>
            </a:xfrm>
            <a:custGeom>
              <a:avLst/>
              <a:gdLst/>
              <a:ahLst/>
              <a:cxnLst/>
              <a:rect l="l" t="t" r="r" b="b"/>
              <a:pathLst>
                <a:path w="13856" h="4948" extrusionOk="0">
                  <a:moveTo>
                    <a:pt x="6998" y="0"/>
                  </a:moveTo>
                  <a:cubicBezTo>
                    <a:pt x="5998" y="0"/>
                    <a:pt x="5017" y="70"/>
                    <a:pt x="4096" y="193"/>
                  </a:cubicBezTo>
                  <a:cubicBezTo>
                    <a:pt x="3032" y="340"/>
                    <a:pt x="1923" y="592"/>
                    <a:pt x="1139" y="1301"/>
                  </a:cubicBezTo>
                  <a:cubicBezTo>
                    <a:pt x="341" y="2026"/>
                    <a:pt x="0" y="3342"/>
                    <a:pt x="636" y="4185"/>
                  </a:cubicBezTo>
                  <a:cubicBezTo>
                    <a:pt x="1043" y="4712"/>
                    <a:pt x="1722" y="4948"/>
                    <a:pt x="2390" y="4948"/>
                  </a:cubicBezTo>
                  <a:cubicBezTo>
                    <a:pt x="2546" y="4948"/>
                    <a:pt x="2702" y="4935"/>
                    <a:pt x="2854" y="4909"/>
                  </a:cubicBezTo>
                  <a:cubicBezTo>
                    <a:pt x="3667" y="4776"/>
                    <a:pt x="4407" y="4377"/>
                    <a:pt x="5131" y="4022"/>
                  </a:cubicBezTo>
                  <a:cubicBezTo>
                    <a:pt x="6566" y="3327"/>
                    <a:pt x="8074" y="2780"/>
                    <a:pt x="9611" y="2381"/>
                  </a:cubicBezTo>
                  <a:cubicBezTo>
                    <a:pt x="10750" y="2085"/>
                    <a:pt x="13057" y="2174"/>
                    <a:pt x="13855" y="1390"/>
                  </a:cubicBezTo>
                  <a:cubicBezTo>
                    <a:pt x="11847" y="392"/>
                    <a:pt x="9371" y="0"/>
                    <a:pt x="6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2685022" y="1088548"/>
              <a:ext cx="498829" cy="92081"/>
            </a:xfrm>
            <a:custGeom>
              <a:avLst/>
              <a:gdLst/>
              <a:ahLst/>
              <a:cxnLst/>
              <a:rect l="l" t="t" r="r" b="b"/>
              <a:pathLst>
                <a:path w="9139" h="1687" fill="none" extrusionOk="0">
                  <a:moveTo>
                    <a:pt x="0" y="1686"/>
                  </a:moveTo>
                  <a:cubicBezTo>
                    <a:pt x="2884" y="341"/>
                    <a:pt x="6107" y="1"/>
                    <a:pt x="9138" y="93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2130564" y="697403"/>
              <a:ext cx="736918" cy="294964"/>
            </a:xfrm>
            <a:custGeom>
              <a:avLst/>
              <a:gdLst/>
              <a:ahLst/>
              <a:cxnLst/>
              <a:rect l="l" t="t" r="r" b="b"/>
              <a:pathLst>
                <a:path w="13501" h="5404" extrusionOk="0">
                  <a:moveTo>
                    <a:pt x="3018" y="1"/>
                  </a:moveTo>
                  <a:cubicBezTo>
                    <a:pt x="2619" y="1"/>
                    <a:pt x="2226" y="55"/>
                    <a:pt x="1849" y="188"/>
                  </a:cubicBezTo>
                  <a:cubicBezTo>
                    <a:pt x="828" y="528"/>
                    <a:pt x="0" y="1592"/>
                    <a:pt x="252" y="2627"/>
                  </a:cubicBezTo>
                  <a:cubicBezTo>
                    <a:pt x="444" y="3426"/>
                    <a:pt x="1213" y="3973"/>
                    <a:pt x="1996" y="4180"/>
                  </a:cubicBezTo>
                  <a:cubicBezTo>
                    <a:pt x="2409" y="4279"/>
                    <a:pt x="2830" y="4308"/>
                    <a:pt x="3255" y="4308"/>
                  </a:cubicBezTo>
                  <a:cubicBezTo>
                    <a:pt x="3651" y="4308"/>
                    <a:pt x="4051" y="4283"/>
                    <a:pt x="4451" y="4269"/>
                  </a:cubicBezTo>
                  <a:cubicBezTo>
                    <a:pt x="4811" y="4252"/>
                    <a:pt x="5171" y="4244"/>
                    <a:pt x="5531" y="4244"/>
                  </a:cubicBezTo>
                  <a:cubicBezTo>
                    <a:pt x="6757" y="4244"/>
                    <a:pt x="7986" y="4341"/>
                    <a:pt x="9197" y="4535"/>
                  </a:cubicBezTo>
                  <a:cubicBezTo>
                    <a:pt x="10167" y="4694"/>
                    <a:pt x="11768" y="5404"/>
                    <a:pt x="12884" y="5404"/>
                  </a:cubicBezTo>
                  <a:cubicBezTo>
                    <a:pt x="13113" y="5404"/>
                    <a:pt x="13322" y="5374"/>
                    <a:pt x="13500" y="5304"/>
                  </a:cubicBezTo>
                  <a:cubicBezTo>
                    <a:pt x="11445" y="2879"/>
                    <a:pt x="8029" y="1193"/>
                    <a:pt x="4998" y="336"/>
                  </a:cubicBezTo>
                  <a:cubicBezTo>
                    <a:pt x="4360" y="151"/>
                    <a:pt x="3682" y="1"/>
                    <a:pt x="30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2383995" y="821417"/>
              <a:ext cx="777255" cy="300313"/>
            </a:xfrm>
            <a:custGeom>
              <a:avLst/>
              <a:gdLst/>
              <a:ahLst/>
              <a:cxnLst/>
              <a:rect l="l" t="t" r="r" b="b"/>
              <a:pathLst>
                <a:path w="14240" h="5502" fill="none" extrusionOk="0">
                  <a:moveTo>
                    <a:pt x="0" y="104"/>
                  </a:moveTo>
                  <a:cubicBezTo>
                    <a:pt x="3179" y="1"/>
                    <a:pt x="6270" y="962"/>
                    <a:pt x="8694" y="3032"/>
                  </a:cubicBezTo>
                  <a:cubicBezTo>
                    <a:pt x="8694" y="3032"/>
                    <a:pt x="13145" y="5309"/>
                    <a:pt x="14239" y="550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2746374" y="490369"/>
              <a:ext cx="456856" cy="650678"/>
            </a:xfrm>
            <a:custGeom>
              <a:avLst/>
              <a:gdLst/>
              <a:ahLst/>
              <a:cxnLst/>
              <a:rect l="l" t="t" r="r" b="b"/>
              <a:pathLst>
                <a:path w="8370" h="11921" extrusionOk="0">
                  <a:moveTo>
                    <a:pt x="2025" y="1"/>
                  </a:moveTo>
                  <a:cubicBezTo>
                    <a:pt x="1996" y="1"/>
                    <a:pt x="1967" y="2"/>
                    <a:pt x="1937" y="3"/>
                  </a:cubicBezTo>
                  <a:cubicBezTo>
                    <a:pt x="873" y="48"/>
                    <a:pt x="89" y="1157"/>
                    <a:pt x="45" y="2221"/>
                  </a:cubicBezTo>
                  <a:cubicBezTo>
                    <a:pt x="0" y="3286"/>
                    <a:pt x="518" y="4306"/>
                    <a:pt x="1094" y="5208"/>
                  </a:cubicBezTo>
                  <a:cubicBezTo>
                    <a:pt x="2780" y="7855"/>
                    <a:pt x="5368" y="10649"/>
                    <a:pt x="8295" y="11921"/>
                  </a:cubicBezTo>
                  <a:cubicBezTo>
                    <a:pt x="8369" y="10797"/>
                    <a:pt x="6831" y="9097"/>
                    <a:pt x="6314" y="8032"/>
                  </a:cubicBezTo>
                  <a:cubicBezTo>
                    <a:pt x="5634" y="6598"/>
                    <a:pt x="5087" y="5090"/>
                    <a:pt x="4702" y="3552"/>
                  </a:cubicBezTo>
                  <a:cubicBezTo>
                    <a:pt x="4510" y="2753"/>
                    <a:pt x="4332" y="1940"/>
                    <a:pt x="3918" y="1231"/>
                  </a:cubicBezTo>
                  <a:cubicBezTo>
                    <a:pt x="3505" y="561"/>
                    <a:pt x="2804" y="1"/>
                    <a:pt x="20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2906958" y="723767"/>
              <a:ext cx="289014" cy="408441"/>
            </a:xfrm>
            <a:custGeom>
              <a:avLst/>
              <a:gdLst/>
              <a:ahLst/>
              <a:cxnLst/>
              <a:rect l="l" t="t" r="r" b="b"/>
              <a:pathLst>
                <a:path w="5295" h="7483" fill="none" extrusionOk="0">
                  <a:moveTo>
                    <a:pt x="1" y="0"/>
                  </a:moveTo>
                  <a:cubicBezTo>
                    <a:pt x="814" y="3076"/>
                    <a:pt x="2618" y="5752"/>
                    <a:pt x="5294" y="748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160389" y="1121680"/>
              <a:ext cx="1026642" cy="117844"/>
            </a:xfrm>
            <a:custGeom>
              <a:avLst/>
              <a:gdLst/>
              <a:ahLst/>
              <a:cxnLst/>
              <a:rect l="l" t="t" r="r" b="b"/>
              <a:pathLst>
                <a:path w="18809" h="2159" fill="none" extrusionOk="0">
                  <a:moveTo>
                    <a:pt x="0" y="0"/>
                  </a:moveTo>
                  <a:cubicBezTo>
                    <a:pt x="0" y="0"/>
                    <a:pt x="10499" y="2159"/>
                    <a:pt x="18808" y="26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8" name="Google Shape;598;p40"/>
          <p:cNvGrpSpPr/>
          <p:nvPr/>
        </p:nvGrpSpPr>
        <p:grpSpPr>
          <a:xfrm rot="10800000">
            <a:off x="4769282" y="3064963"/>
            <a:ext cx="2037318" cy="1149676"/>
            <a:chOff x="2130564" y="490369"/>
            <a:chExt cx="2063733" cy="1164582"/>
          </a:xfrm>
        </p:grpSpPr>
        <p:sp>
          <p:nvSpPr>
            <p:cNvPr id="599" name="Google Shape;599;p40"/>
            <p:cNvSpPr/>
            <p:nvPr/>
          </p:nvSpPr>
          <p:spPr>
            <a:xfrm>
              <a:off x="3574405" y="1141821"/>
              <a:ext cx="611815" cy="513130"/>
            </a:xfrm>
            <a:custGeom>
              <a:avLst/>
              <a:gdLst/>
              <a:ahLst/>
              <a:cxnLst/>
              <a:rect l="l" t="t" r="r" b="b"/>
              <a:pathLst>
                <a:path w="11209" h="9401" extrusionOk="0">
                  <a:moveTo>
                    <a:pt x="11209" y="1"/>
                  </a:moveTo>
                  <a:lnTo>
                    <a:pt x="11209" y="1"/>
                  </a:lnTo>
                  <a:cubicBezTo>
                    <a:pt x="8030" y="282"/>
                    <a:pt x="4688" y="2115"/>
                    <a:pt x="2248" y="4082"/>
                  </a:cubicBezTo>
                  <a:cubicBezTo>
                    <a:pt x="1420" y="4747"/>
                    <a:pt x="607" y="5546"/>
                    <a:pt x="311" y="6566"/>
                  </a:cubicBezTo>
                  <a:cubicBezTo>
                    <a:pt x="1" y="7601"/>
                    <a:pt x="385" y="8902"/>
                    <a:pt x="1391" y="9286"/>
                  </a:cubicBezTo>
                  <a:cubicBezTo>
                    <a:pt x="1592" y="9365"/>
                    <a:pt x="1802" y="9401"/>
                    <a:pt x="2014" y="9401"/>
                  </a:cubicBezTo>
                  <a:cubicBezTo>
                    <a:pt x="2599" y="9401"/>
                    <a:pt x="3197" y="9130"/>
                    <a:pt x="3653" y="8739"/>
                  </a:cubicBezTo>
                  <a:cubicBezTo>
                    <a:pt x="4274" y="8207"/>
                    <a:pt x="4703" y="7483"/>
                    <a:pt x="5132" y="6802"/>
                  </a:cubicBezTo>
                  <a:cubicBezTo>
                    <a:pt x="6004" y="5457"/>
                    <a:pt x="6995" y="4215"/>
                    <a:pt x="8089" y="3061"/>
                  </a:cubicBezTo>
                  <a:cubicBezTo>
                    <a:pt x="8917" y="2219"/>
                    <a:pt x="10928" y="1095"/>
                    <a:pt x="11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777019" y="1149080"/>
              <a:ext cx="403583" cy="295455"/>
            </a:xfrm>
            <a:custGeom>
              <a:avLst/>
              <a:gdLst/>
              <a:ahLst/>
              <a:cxnLst/>
              <a:rect l="l" t="t" r="r" b="b"/>
              <a:pathLst>
                <a:path w="7394" h="5413" fill="none" extrusionOk="0">
                  <a:moveTo>
                    <a:pt x="0" y="5413"/>
                  </a:moveTo>
                  <a:cubicBezTo>
                    <a:pt x="1760" y="2751"/>
                    <a:pt x="4318" y="784"/>
                    <a:pt x="7393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505793" y="751605"/>
              <a:ext cx="688504" cy="396433"/>
            </a:xfrm>
            <a:custGeom>
              <a:avLst/>
              <a:gdLst/>
              <a:ahLst/>
              <a:cxnLst/>
              <a:rect l="l" t="t" r="r" b="b"/>
              <a:pathLst>
                <a:path w="12614" h="7263" extrusionOk="0">
                  <a:moveTo>
                    <a:pt x="2018" y="0"/>
                  </a:moveTo>
                  <a:cubicBezTo>
                    <a:pt x="1643" y="0"/>
                    <a:pt x="1276" y="92"/>
                    <a:pt x="962" y="304"/>
                  </a:cubicBezTo>
                  <a:cubicBezTo>
                    <a:pt x="90" y="910"/>
                    <a:pt x="1" y="2270"/>
                    <a:pt x="518" y="3202"/>
                  </a:cubicBezTo>
                  <a:cubicBezTo>
                    <a:pt x="1051" y="4133"/>
                    <a:pt x="2012" y="4725"/>
                    <a:pt x="2973" y="5198"/>
                  </a:cubicBezTo>
                  <a:cubicBezTo>
                    <a:pt x="5357" y="6346"/>
                    <a:pt x="8341" y="7263"/>
                    <a:pt x="11108" y="7263"/>
                  </a:cubicBezTo>
                  <a:cubicBezTo>
                    <a:pt x="11619" y="7263"/>
                    <a:pt x="12122" y="7231"/>
                    <a:pt x="12613" y="7165"/>
                  </a:cubicBezTo>
                  <a:cubicBezTo>
                    <a:pt x="12096" y="6174"/>
                    <a:pt x="9893" y="5508"/>
                    <a:pt x="8902" y="4873"/>
                  </a:cubicBezTo>
                  <a:cubicBezTo>
                    <a:pt x="7571" y="4000"/>
                    <a:pt x="6315" y="3010"/>
                    <a:pt x="5176" y="1901"/>
                  </a:cubicBezTo>
                  <a:cubicBezTo>
                    <a:pt x="4599" y="1324"/>
                    <a:pt x="4023" y="703"/>
                    <a:pt x="3298" y="333"/>
                  </a:cubicBezTo>
                  <a:cubicBezTo>
                    <a:pt x="2908" y="126"/>
                    <a:pt x="2457" y="0"/>
                    <a:pt x="20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727784" y="938443"/>
              <a:ext cx="459257" cy="197807"/>
            </a:xfrm>
            <a:custGeom>
              <a:avLst/>
              <a:gdLst/>
              <a:ahLst/>
              <a:cxnLst/>
              <a:rect l="l" t="t" r="r" b="b"/>
              <a:pathLst>
                <a:path w="8414" h="3624" fill="none" extrusionOk="0">
                  <a:moveTo>
                    <a:pt x="0" y="1"/>
                  </a:moveTo>
                  <a:cubicBezTo>
                    <a:pt x="2307" y="2204"/>
                    <a:pt x="5234" y="3549"/>
                    <a:pt x="8413" y="3623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023167" y="1185324"/>
              <a:ext cx="682827" cy="410733"/>
            </a:xfrm>
            <a:custGeom>
              <a:avLst/>
              <a:gdLst/>
              <a:ahLst/>
              <a:cxnLst/>
              <a:rect l="l" t="t" r="r" b="b"/>
              <a:pathLst>
                <a:path w="12510" h="7525" extrusionOk="0">
                  <a:moveTo>
                    <a:pt x="11329" y="0"/>
                  </a:moveTo>
                  <a:cubicBezTo>
                    <a:pt x="8454" y="0"/>
                    <a:pt x="5340" y="1023"/>
                    <a:pt x="2899" y="2309"/>
                  </a:cubicBezTo>
                  <a:cubicBezTo>
                    <a:pt x="1953" y="2812"/>
                    <a:pt x="1006" y="3418"/>
                    <a:pt x="504" y="4364"/>
                  </a:cubicBezTo>
                  <a:cubicBezTo>
                    <a:pt x="1" y="5325"/>
                    <a:pt x="134" y="6671"/>
                    <a:pt x="1021" y="7247"/>
                  </a:cubicBezTo>
                  <a:cubicBezTo>
                    <a:pt x="1324" y="7441"/>
                    <a:pt x="1672" y="7524"/>
                    <a:pt x="2026" y="7524"/>
                  </a:cubicBezTo>
                  <a:cubicBezTo>
                    <a:pt x="2486" y="7524"/>
                    <a:pt x="2957" y="7384"/>
                    <a:pt x="3357" y="7159"/>
                  </a:cubicBezTo>
                  <a:cubicBezTo>
                    <a:pt x="4067" y="6759"/>
                    <a:pt x="4629" y="6138"/>
                    <a:pt x="5206" y="5547"/>
                  </a:cubicBezTo>
                  <a:cubicBezTo>
                    <a:pt x="6314" y="4394"/>
                    <a:pt x="7542" y="3373"/>
                    <a:pt x="8843" y="2457"/>
                  </a:cubicBezTo>
                  <a:cubicBezTo>
                    <a:pt x="9819" y="1791"/>
                    <a:pt x="12022" y="1082"/>
                    <a:pt x="12510" y="61"/>
                  </a:cubicBezTo>
                  <a:cubicBezTo>
                    <a:pt x="12122" y="20"/>
                    <a:pt x="11728" y="0"/>
                    <a:pt x="11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243520" y="1195094"/>
              <a:ext cx="455218" cy="210688"/>
            </a:xfrm>
            <a:custGeom>
              <a:avLst/>
              <a:gdLst/>
              <a:ahLst/>
              <a:cxnLst/>
              <a:rect l="l" t="t" r="r" b="b"/>
              <a:pathLst>
                <a:path w="8340" h="3860" fill="none" extrusionOk="0">
                  <a:moveTo>
                    <a:pt x="0" y="3860"/>
                  </a:moveTo>
                  <a:cubicBezTo>
                    <a:pt x="2248" y="1598"/>
                    <a:pt x="5146" y="163"/>
                    <a:pt x="8340" y="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089376" y="691672"/>
              <a:ext cx="623114" cy="499430"/>
            </a:xfrm>
            <a:custGeom>
              <a:avLst/>
              <a:gdLst/>
              <a:ahLst/>
              <a:cxnLst/>
              <a:rect l="l" t="t" r="r" b="b"/>
              <a:pathLst>
                <a:path w="11416" h="9150" extrusionOk="0">
                  <a:moveTo>
                    <a:pt x="2022" y="1"/>
                  </a:moveTo>
                  <a:cubicBezTo>
                    <a:pt x="1791" y="1"/>
                    <a:pt x="1562" y="41"/>
                    <a:pt x="1346" y="130"/>
                  </a:cubicBezTo>
                  <a:cubicBezTo>
                    <a:pt x="355" y="559"/>
                    <a:pt x="0" y="1860"/>
                    <a:pt x="340" y="2880"/>
                  </a:cubicBezTo>
                  <a:cubicBezTo>
                    <a:pt x="666" y="3901"/>
                    <a:pt x="1508" y="4669"/>
                    <a:pt x="2351" y="5320"/>
                  </a:cubicBezTo>
                  <a:cubicBezTo>
                    <a:pt x="4850" y="7227"/>
                    <a:pt x="8236" y="8957"/>
                    <a:pt x="11415" y="9150"/>
                  </a:cubicBezTo>
                  <a:cubicBezTo>
                    <a:pt x="11119" y="8070"/>
                    <a:pt x="9064" y="6991"/>
                    <a:pt x="8236" y="6163"/>
                  </a:cubicBezTo>
                  <a:cubicBezTo>
                    <a:pt x="7098" y="5054"/>
                    <a:pt x="6063" y="3827"/>
                    <a:pt x="5175" y="2511"/>
                  </a:cubicBezTo>
                  <a:cubicBezTo>
                    <a:pt x="4717" y="1831"/>
                    <a:pt x="4273" y="1121"/>
                    <a:pt x="3638" y="618"/>
                  </a:cubicBezTo>
                  <a:cubicBezTo>
                    <a:pt x="3184" y="249"/>
                    <a:pt x="2596" y="1"/>
                    <a:pt x="20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295156" y="899689"/>
              <a:ext cx="412480" cy="284156"/>
            </a:xfrm>
            <a:custGeom>
              <a:avLst/>
              <a:gdLst/>
              <a:ahLst/>
              <a:cxnLst/>
              <a:rect l="l" t="t" r="r" b="b"/>
              <a:pathLst>
                <a:path w="7557" h="5206" fill="none" extrusionOk="0">
                  <a:moveTo>
                    <a:pt x="1" y="1"/>
                  </a:moveTo>
                  <a:cubicBezTo>
                    <a:pt x="1834" y="2603"/>
                    <a:pt x="4437" y="4511"/>
                    <a:pt x="7556" y="520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2435630" y="1060328"/>
              <a:ext cx="756295" cy="270074"/>
            </a:xfrm>
            <a:custGeom>
              <a:avLst/>
              <a:gdLst/>
              <a:ahLst/>
              <a:cxnLst/>
              <a:rect l="l" t="t" r="r" b="b"/>
              <a:pathLst>
                <a:path w="13856" h="4948" extrusionOk="0">
                  <a:moveTo>
                    <a:pt x="6998" y="0"/>
                  </a:moveTo>
                  <a:cubicBezTo>
                    <a:pt x="5998" y="0"/>
                    <a:pt x="5017" y="70"/>
                    <a:pt x="4096" y="193"/>
                  </a:cubicBezTo>
                  <a:cubicBezTo>
                    <a:pt x="3032" y="340"/>
                    <a:pt x="1923" y="592"/>
                    <a:pt x="1139" y="1301"/>
                  </a:cubicBezTo>
                  <a:cubicBezTo>
                    <a:pt x="341" y="2026"/>
                    <a:pt x="0" y="3342"/>
                    <a:pt x="636" y="4185"/>
                  </a:cubicBezTo>
                  <a:cubicBezTo>
                    <a:pt x="1043" y="4712"/>
                    <a:pt x="1722" y="4948"/>
                    <a:pt x="2390" y="4948"/>
                  </a:cubicBezTo>
                  <a:cubicBezTo>
                    <a:pt x="2546" y="4948"/>
                    <a:pt x="2702" y="4935"/>
                    <a:pt x="2854" y="4909"/>
                  </a:cubicBezTo>
                  <a:cubicBezTo>
                    <a:pt x="3667" y="4776"/>
                    <a:pt x="4407" y="4377"/>
                    <a:pt x="5131" y="4022"/>
                  </a:cubicBezTo>
                  <a:cubicBezTo>
                    <a:pt x="6566" y="3327"/>
                    <a:pt x="8074" y="2780"/>
                    <a:pt x="9611" y="2381"/>
                  </a:cubicBezTo>
                  <a:cubicBezTo>
                    <a:pt x="10750" y="2085"/>
                    <a:pt x="13057" y="2174"/>
                    <a:pt x="13855" y="1390"/>
                  </a:cubicBezTo>
                  <a:cubicBezTo>
                    <a:pt x="11847" y="392"/>
                    <a:pt x="9371" y="0"/>
                    <a:pt x="6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2685022" y="1088548"/>
              <a:ext cx="498829" cy="92081"/>
            </a:xfrm>
            <a:custGeom>
              <a:avLst/>
              <a:gdLst/>
              <a:ahLst/>
              <a:cxnLst/>
              <a:rect l="l" t="t" r="r" b="b"/>
              <a:pathLst>
                <a:path w="9139" h="1687" fill="none" extrusionOk="0">
                  <a:moveTo>
                    <a:pt x="0" y="1686"/>
                  </a:moveTo>
                  <a:cubicBezTo>
                    <a:pt x="2884" y="341"/>
                    <a:pt x="6107" y="1"/>
                    <a:pt x="9138" y="93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2130564" y="697403"/>
              <a:ext cx="736918" cy="294964"/>
            </a:xfrm>
            <a:custGeom>
              <a:avLst/>
              <a:gdLst/>
              <a:ahLst/>
              <a:cxnLst/>
              <a:rect l="l" t="t" r="r" b="b"/>
              <a:pathLst>
                <a:path w="13501" h="5404" extrusionOk="0">
                  <a:moveTo>
                    <a:pt x="3018" y="1"/>
                  </a:moveTo>
                  <a:cubicBezTo>
                    <a:pt x="2619" y="1"/>
                    <a:pt x="2226" y="55"/>
                    <a:pt x="1849" y="188"/>
                  </a:cubicBezTo>
                  <a:cubicBezTo>
                    <a:pt x="828" y="528"/>
                    <a:pt x="0" y="1592"/>
                    <a:pt x="252" y="2627"/>
                  </a:cubicBezTo>
                  <a:cubicBezTo>
                    <a:pt x="444" y="3426"/>
                    <a:pt x="1213" y="3973"/>
                    <a:pt x="1996" y="4180"/>
                  </a:cubicBezTo>
                  <a:cubicBezTo>
                    <a:pt x="2409" y="4279"/>
                    <a:pt x="2830" y="4308"/>
                    <a:pt x="3255" y="4308"/>
                  </a:cubicBezTo>
                  <a:cubicBezTo>
                    <a:pt x="3651" y="4308"/>
                    <a:pt x="4051" y="4283"/>
                    <a:pt x="4451" y="4269"/>
                  </a:cubicBezTo>
                  <a:cubicBezTo>
                    <a:pt x="4811" y="4252"/>
                    <a:pt x="5171" y="4244"/>
                    <a:pt x="5531" y="4244"/>
                  </a:cubicBezTo>
                  <a:cubicBezTo>
                    <a:pt x="6757" y="4244"/>
                    <a:pt x="7986" y="4341"/>
                    <a:pt x="9197" y="4535"/>
                  </a:cubicBezTo>
                  <a:cubicBezTo>
                    <a:pt x="10167" y="4694"/>
                    <a:pt x="11768" y="5404"/>
                    <a:pt x="12884" y="5404"/>
                  </a:cubicBezTo>
                  <a:cubicBezTo>
                    <a:pt x="13113" y="5404"/>
                    <a:pt x="13322" y="5374"/>
                    <a:pt x="13500" y="5304"/>
                  </a:cubicBezTo>
                  <a:cubicBezTo>
                    <a:pt x="11445" y="2879"/>
                    <a:pt x="8029" y="1193"/>
                    <a:pt x="4998" y="336"/>
                  </a:cubicBezTo>
                  <a:cubicBezTo>
                    <a:pt x="4360" y="151"/>
                    <a:pt x="3682" y="1"/>
                    <a:pt x="30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2383995" y="821417"/>
              <a:ext cx="777255" cy="300313"/>
            </a:xfrm>
            <a:custGeom>
              <a:avLst/>
              <a:gdLst/>
              <a:ahLst/>
              <a:cxnLst/>
              <a:rect l="l" t="t" r="r" b="b"/>
              <a:pathLst>
                <a:path w="14240" h="5502" fill="none" extrusionOk="0">
                  <a:moveTo>
                    <a:pt x="0" y="104"/>
                  </a:moveTo>
                  <a:cubicBezTo>
                    <a:pt x="3179" y="1"/>
                    <a:pt x="6270" y="962"/>
                    <a:pt x="8694" y="3032"/>
                  </a:cubicBezTo>
                  <a:cubicBezTo>
                    <a:pt x="8694" y="3032"/>
                    <a:pt x="13145" y="5309"/>
                    <a:pt x="14239" y="5501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2746374" y="490369"/>
              <a:ext cx="456856" cy="650678"/>
            </a:xfrm>
            <a:custGeom>
              <a:avLst/>
              <a:gdLst/>
              <a:ahLst/>
              <a:cxnLst/>
              <a:rect l="l" t="t" r="r" b="b"/>
              <a:pathLst>
                <a:path w="8370" h="11921" extrusionOk="0">
                  <a:moveTo>
                    <a:pt x="2025" y="1"/>
                  </a:moveTo>
                  <a:cubicBezTo>
                    <a:pt x="1996" y="1"/>
                    <a:pt x="1967" y="2"/>
                    <a:pt x="1937" y="3"/>
                  </a:cubicBezTo>
                  <a:cubicBezTo>
                    <a:pt x="873" y="48"/>
                    <a:pt x="89" y="1157"/>
                    <a:pt x="45" y="2221"/>
                  </a:cubicBezTo>
                  <a:cubicBezTo>
                    <a:pt x="0" y="3286"/>
                    <a:pt x="518" y="4306"/>
                    <a:pt x="1094" y="5208"/>
                  </a:cubicBezTo>
                  <a:cubicBezTo>
                    <a:pt x="2780" y="7855"/>
                    <a:pt x="5368" y="10649"/>
                    <a:pt x="8295" y="11921"/>
                  </a:cubicBezTo>
                  <a:cubicBezTo>
                    <a:pt x="8369" y="10797"/>
                    <a:pt x="6831" y="9097"/>
                    <a:pt x="6314" y="8032"/>
                  </a:cubicBezTo>
                  <a:cubicBezTo>
                    <a:pt x="5634" y="6598"/>
                    <a:pt x="5087" y="5090"/>
                    <a:pt x="4702" y="3552"/>
                  </a:cubicBezTo>
                  <a:cubicBezTo>
                    <a:pt x="4510" y="2753"/>
                    <a:pt x="4332" y="1940"/>
                    <a:pt x="3918" y="1231"/>
                  </a:cubicBezTo>
                  <a:cubicBezTo>
                    <a:pt x="3505" y="561"/>
                    <a:pt x="2804" y="1"/>
                    <a:pt x="20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0"/>
            <p:cNvSpPr/>
            <p:nvPr/>
          </p:nvSpPr>
          <p:spPr>
            <a:xfrm>
              <a:off x="2906958" y="723767"/>
              <a:ext cx="289014" cy="408441"/>
            </a:xfrm>
            <a:custGeom>
              <a:avLst/>
              <a:gdLst/>
              <a:ahLst/>
              <a:cxnLst/>
              <a:rect l="l" t="t" r="r" b="b"/>
              <a:pathLst>
                <a:path w="5295" h="7483" fill="none" extrusionOk="0">
                  <a:moveTo>
                    <a:pt x="1" y="0"/>
                  </a:moveTo>
                  <a:cubicBezTo>
                    <a:pt x="814" y="3076"/>
                    <a:pt x="2618" y="5752"/>
                    <a:pt x="5294" y="7482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3160389" y="1121680"/>
              <a:ext cx="1026642" cy="117844"/>
            </a:xfrm>
            <a:custGeom>
              <a:avLst/>
              <a:gdLst/>
              <a:ahLst/>
              <a:cxnLst/>
              <a:rect l="l" t="t" r="r" b="b"/>
              <a:pathLst>
                <a:path w="18809" h="2159" fill="none" extrusionOk="0">
                  <a:moveTo>
                    <a:pt x="0" y="0"/>
                  </a:moveTo>
                  <a:cubicBezTo>
                    <a:pt x="0" y="0"/>
                    <a:pt x="10499" y="2159"/>
                    <a:pt x="18808" y="266"/>
                  </a:cubicBezTo>
                </a:path>
              </a:pathLst>
            </a:custGeom>
            <a:solidFill>
              <a:schemeClr val="accent3"/>
            </a:solidFill>
            <a:ln w="4800" cap="flat" cmpd="sng">
              <a:solidFill>
                <a:schemeClr val="accent2"/>
              </a:solidFill>
              <a:prstDash val="solid"/>
              <a:miter lim="147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650620" y="2920207"/>
            <a:ext cx="1892380" cy="1610813"/>
            <a:chOff x="3730510" y="3002134"/>
            <a:chExt cx="1685411" cy="1434639"/>
          </a:xfrm>
        </p:grpSpPr>
        <p:sp>
          <p:nvSpPr>
            <p:cNvPr id="615" name="Google Shape;615;p40"/>
            <p:cNvSpPr/>
            <p:nvPr/>
          </p:nvSpPr>
          <p:spPr>
            <a:xfrm rot="-753123">
              <a:off x="3837000" y="3148486"/>
              <a:ext cx="1472431" cy="1141934"/>
            </a:xfrm>
            <a:custGeom>
              <a:avLst/>
              <a:gdLst/>
              <a:ahLst/>
              <a:cxnLst/>
              <a:rect l="l" t="t" r="r" b="b"/>
              <a:pathLst>
                <a:path w="41273" h="32009" extrusionOk="0">
                  <a:moveTo>
                    <a:pt x="40267" y="1"/>
                  </a:moveTo>
                  <a:cubicBezTo>
                    <a:pt x="38848" y="1"/>
                    <a:pt x="18251" y="90"/>
                    <a:pt x="9009" y="3742"/>
                  </a:cubicBezTo>
                  <a:cubicBezTo>
                    <a:pt x="7294" y="4422"/>
                    <a:pt x="5978" y="5220"/>
                    <a:pt x="5239" y="6167"/>
                  </a:cubicBezTo>
                  <a:cubicBezTo>
                    <a:pt x="488" y="12210"/>
                    <a:pt x="1" y="32008"/>
                    <a:pt x="4617" y="32008"/>
                  </a:cubicBezTo>
                  <a:cubicBezTo>
                    <a:pt x="4756" y="32008"/>
                    <a:pt x="4899" y="31991"/>
                    <a:pt x="5047" y="31954"/>
                  </a:cubicBezTo>
                  <a:cubicBezTo>
                    <a:pt x="10118" y="30697"/>
                    <a:pt x="19020" y="25004"/>
                    <a:pt x="20868" y="20805"/>
                  </a:cubicBezTo>
                  <a:cubicBezTo>
                    <a:pt x="22716" y="16591"/>
                    <a:pt x="24461" y="15305"/>
                    <a:pt x="27522" y="14891"/>
                  </a:cubicBezTo>
                  <a:cubicBezTo>
                    <a:pt x="30582" y="14462"/>
                    <a:pt x="30464" y="11593"/>
                    <a:pt x="32105" y="11283"/>
                  </a:cubicBezTo>
                  <a:cubicBezTo>
                    <a:pt x="33732" y="10987"/>
                    <a:pt x="36674" y="10425"/>
                    <a:pt x="38123" y="7586"/>
                  </a:cubicBezTo>
                  <a:cubicBezTo>
                    <a:pt x="39572" y="4762"/>
                    <a:pt x="40046" y="4038"/>
                    <a:pt x="40652" y="2633"/>
                  </a:cubicBezTo>
                  <a:cubicBezTo>
                    <a:pt x="41273" y="1228"/>
                    <a:pt x="40800" y="1"/>
                    <a:pt x="403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 rot="-753123">
              <a:off x="4620466" y="3076533"/>
              <a:ext cx="382476" cy="563208"/>
            </a:xfrm>
            <a:custGeom>
              <a:avLst/>
              <a:gdLst/>
              <a:ahLst/>
              <a:cxnLst/>
              <a:rect l="l" t="t" r="r" b="b"/>
              <a:pathLst>
                <a:path w="10721" h="15787" extrusionOk="0">
                  <a:moveTo>
                    <a:pt x="6536" y="0"/>
                  </a:moveTo>
                  <a:cubicBezTo>
                    <a:pt x="4676" y="0"/>
                    <a:pt x="2372" y="247"/>
                    <a:pt x="1" y="1107"/>
                  </a:cubicBezTo>
                  <a:cubicBezTo>
                    <a:pt x="1" y="1107"/>
                    <a:pt x="1" y="1107"/>
                    <a:pt x="2" y="1107"/>
                  </a:cubicBezTo>
                  <a:cubicBezTo>
                    <a:pt x="67" y="1107"/>
                    <a:pt x="2456" y="1121"/>
                    <a:pt x="3579" y="3236"/>
                  </a:cubicBezTo>
                  <a:cubicBezTo>
                    <a:pt x="4717" y="5395"/>
                    <a:pt x="4658" y="13941"/>
                    <a:pt x="4067" y="15094"/>
                  </a:cubicBezTo>
                  <a:cubicBezTo>
                    <a:pt x="3786" y="15643"/>
                    <a:pt x="3896" y="15787"/>
                    <a:pt x="4088" y="15787"/>
                  </a:cubicBezTo>
                  <a:cubicBezTo>
                    <a:pt x="4301" y="15787"/>
                    <a:pt x="4614" y="15612"/>
                    <a:pt x="4614" y="15612"/>
                  </a:cubicBezTo>
                  <a:cubicBezTo>
                    <a:pt x="4614" y="15612"/>
                    <a:pt x="5723" y="4108"/>
                    <a:pt x="6832" y="2585"/>
                  </a:cubicBezTo>
                  <a:cubicBezTo>
                    <a:pt x="7941" y="1077"/>
                    <a:pt x="10721" y="441"/>
                    <a:pt x="10721" y="441"/>
                  </a:cubicBezTo>
                  <a:cubicBezTo>
                    <a:pt x="10721" y="441"/>
                    <a:pt x="9025" y="0"/>
                    <a:pt x="6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 rot="-753123">
              <a:off x="4010835" y="3401840"/>
              <a:ext cx="260609" cy="338132"/>
            </a:xfrm>
            <a:custGeom>
              <a:avLst/>
              <a:gdLst/>
              <a:ahLst/>
              <a:cxnLst/>
              <a:rect l="l" t="t" r="r" b="b"/>
              <a:pathLst>
                <a:path w="7305" h="9478" extrusionOk="0">
                  <a:moveTo>
                    <a:pt x="6831" y="1"/>
                  </a:moveTo>
                  <a:cubicBezTo>
                    <a:pt x="6432" y="1"/>
                    <a:pt x="6018" y="193"/>
                    <a:pt x="5648" y="356"/>
                  </a:cubicBezTo>
                  <a:cubicBezTo>
                    <a:pt x="5279" y="518"/>
                    <a:pt x="4924" y="711"/>
                    <a:pt x="4569" y="918"/>
                  </a:cubicBezTo>
                  <a:cubicBezTo>
                    <a:pt x="2484" y="2189"/>
                    <a:pt x="961" y="4215"/>
                    <a:pt x="311" y="6566"/>
                  </a:cubicBezTo>
                  <a:cubicBezTo>
                    <a:pt x="74" y="7453"/>
                    <a:pt x="0" y="8370"/>
                    <a:pt x="74" y="9287"/>
                  </a:cubicBezTo>
                  <a:cubicBezTo>
                    <a:pt x="81" y="9418"/>
                    <a:pt x="175" y="9478"/>
                    <a:pt x="273" y="9478"/>
                  </a:cubicBezTo>
                  <a:cubicBezTo>
                    <a:pt x="385" y="9478"/>
                    <a:pt x="503" y="9399"/>
                    <a:pt x="503" y="9257"/>
                  </a:cubicBezTo>
                  <a:cubicBezTo>
                    <a:pt x="503" y="6241"/>
                    <a:pt x="2218" y="3269"/>
                    <a:pt x="4732" y="1642"/>
                  </a:cubicBezTo>
                  <a:cubicBezTo>
                    <a:pt x="5072" y="1420"/>
                    <a:pt x="5441" y="1213"/>
                    <a:pt x="5826" y="1051"/>
                  </a:cubicBezTo>
                  <a:cubicBezTo>
                    <a:pt x="6225" y="858"/>
                    <a:pt x="6654" y="770"/>
                    <a:pt x="7038" y="548"/>
                  </a:cubicBezTo>
                  <a:cubicBezTo>
                    <a:pt x="7304" y="385"/>
                    <a:pt x="7112" y="1"/>
                    <a:pt x="68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0"/>
            <p:cNvSpPr/>
            <p:nvPr/>
          </p:nvSpPr>
          <p:spPr>
            <a:xfrm rot="-753123">
              <a:off x="4156643" y="3509096"/>
              <a:ext cx="84622" cy="86620"/>
            </a:xfrm>
            <a:custGeom>
              <a:avLst/>
              <a:gdLst/>
              <a:ahLst/>
              <a:cxnLst/>
              <a:rect l="l" t="t" r="r" b="b"/>
              <a:pathLst>
                <a:path w="2372" h="2428" extrusionOk="0">
                  <a:moveTo>
                    <a:pt x="2011" y="0"/>
                  </a:moveTo>
                  <a:cubicBezTo>
                    <a:pt x="2004" y="0"/>
                    <a:pt x="1997" y="1"/>
                    <a:pt x="1990" y="1"/>
                  </a:cubicBezTo>
                  <a:cubicBezTo>
                    <a:pt x="1857" y="16"/>
                    <a:pt x="1724" y="90"/>
                    <a:pt x="1606" y="179"/>
                  </a:cubicBezTo>
                  <a:cubicBezTo>
                    <a:pt x="1532" y="252"/>
                    <a:pt x="1443" y="312"/>
                    <a:pt x="1369" y="371"/>
                  </a:cubicBezTo>
                  <a:cubicBezTo>
                    <a:pt x="1192" y="519"/>
                    <a:pt x="1014" y="681"/>
                    <a:pt x="866" y="844"/>
                  </a:cubicBezTo>
                  <a:cubicBezTo>
                    <a:pt x="556" y="1184"/>
                    <a:pt x="319" y="1554"/>
                    <a:pt x="127" y="1953"/>
                  </a:cubicBezTo>
                  <a:cubicBezTo>
                    <a:pt x="0" y="2216"/>
                    <a:pt x="214" y="2427"/>
                    <a:pt x="425" y="2427"/>
                  </a:cubicBezTo>
                  <a:cubicBezTo>
                    <a:pt x="534" y="2427"/>
                    <a:pt x="643" y="2370"/>
                    <a:pt x="704" y="2234"/>
                  </a:cubicBezTo>
                  <a:cubicBezTo>
                    <a:pt x="748" y="2145"/>
                    <a:pt x="807" y="2056"/>
                    <a:pt x="852" y="1968"/>
                  </a:cubicBezTo>
                  <a:cubicBezTo>
                    <a:pt x="881" y="1923"/>
                    <a:pt x="896" y="1879"/>
                    <a:pt x="925" y="1835"/>
                  </a:cubicBezTo>
                  <a:lnTo>
                    <a:pt x="955" y="1775"/>
                  </a:lnTo>
                  <a:cubicBezTo>
                    <a:pt x="970" y="1775"/>
                    <a:pt x="970" y="1761"/>
                    <a:pt x="985" y="1746"/>
                  </a:cubicBezTo>
                  <a:cubicBezTo>
                    <a:pt x="1088" y="1583"/>
                    <a:pt x="1206" y="1421"/>
                    <a:pt x="1354" y="1273"/>
                  </a:cubicBezTo>
                  <a:cubicBezTo>
                    <a:pt x="1413" y="1199"/>
                    <a:pt x="1487" y="1125"/>
                    <a:pt x="1561" y="1066"/>
                  </a:cubicBezTo>
                  <a:lnTo>
                    <a:pt x="1605" y="1007"/>
                  </a:lnTo>
                  <a:lnTo>
                    <a:pt x="1605" y="1007"/>
                  </a:lnTo>
                  <a:cubicBezTo>
                    <a:pt x="1593" y="1024"/>
                    <a:pt x="1589" y="1029"/>
                    <a:pt x="1590" y="1029"/>
                  </a:cubicBezTo>
                  <a:cubicBezTo>
                    <a:pt x="1591" y="1029"/>
                    <a:pt x="1625" y="992"/>
                    <a:pt x="1635" y="992"/>
                  </a:cubicBezTo>
                  <a:cubicBezTo>
                    <a:pt x="1665" y="962"/>
                    <a:pt x="1694" y="933"/>
                    <a:pt x="1739" y="903"/>
                  </a:cubicBezTo>
                  <a:cubicBezTo>
                    <a:pt x="1813" y="829"/>
                    <a:pt x="1901" y="770"/>
                    <a:pt x="1990" y="711"/>
                  </a:cubicBezTo>
                  <a:cubicBezTo>
                    <a:pt x="2108" y="652"/>
                    <a:pt x="2212" y="548"/>
                    <a:pt x="2286" y="430"/>
                  </a:cubicBezTo>
                  <a:cubicBezTo>
                    <a:pt x="2372" y="229"/>
                    <a:pt x="2235" y="0"/>
                    <a:pt x="2011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0"/>
            <p:cNvSpPr/>
            <p:nvPr/>
          </p:nvSpPr>
          <p:spPr>
            <a:xfrm rot="-753123">
              <a:off x="4262210" y="3377742"/>
              <a:ext cx="80198" cy="38030"/>
            </a:xfrm>
            <a:custGeom>
              <a:avLst/>
              <a:gdLst/>
              <a:ahLst/>
              <a:cxnLst/>
              <a:rect l="l" t="t" r="r" b="b"/>
              <a:pathLst>
                <a:path w="2248" h="1066" extrusionOk="0">
                  <a:moveTo>
                    <a:pt x="1795" y="1"/>
                  </a:moveTo>
                  <a:cubicBezTo>
                    <a:pt x="1719" y="1"/>
                    <a:pt x="1643" y="15"/>
                    <a:pt x="1568" y="36"/>
                  </a:cubicBezTo>
                  <a:cubicBezTo>
                    <a:pt x="1390" y="66"/>
                    <a:pt x="1228" y="110"/>
                    <a:pt x="1050" y="169"/>
                  </a:cubicBezTo>
                  <a:cubicBezTo>
                    <a:pt x="888" y="214"/>
                    <a:pt x="725" y="273"/>
                    <a:pt x="562" y="376"/>
                  </a:cubicBezTo>
                  <a:cubicBezTo>
                    <a:pt x="414" y="465"/>
                    <a:pt x="267" y="539"/>
                    <a:pt x="119" y="642"/>
                  </a:cubicBezTo>
                  <a:cubicBezTo>
                    <a:pt x="30" y="702"/>
                    <a:pt x="0" y="835"/>
                    <a:pt x="45" y="938"/>
                  </a:cubicBezTo>
                  <a:cubicBezTo>
                    <a:pt x="92" y="1021"/>
                    <a:pt x="186" y="1065"/>
                    <a:pt x="274" y="1065"/>
                  </a:cubicBezTo>
                  <a:cubicBezTo>
                    <a:pt x="297" y="1065"/>
                    <a:pt x="319" y="1063"/>
                    <a:pt x="340" y="1056"/>
                  </a:cubicBezTo>
                  <a:cubicBezTo>
                    <a:pt x="488" y="968"/>
                    <a:pt x="636" y="909"/>
                    <a:pt x="784" y="864"/>
                  </a:cubicBezTo>
                  <a:cubicBezTo>
                    <a:pt x="843" y="849"/>
                    <a:pt x="932" y="835"/>
                    <a:pt x="1006" y="805"/>
                  </a:cubicBezTo>
                  <a:cubicBezTo>
                    <a:pt x="1095" y="776"/>
                    <a:pt x="1168" y="746"/>
                    <a:pt x="1242" y="731"/>
                  </a:cubicBezTo>
                  <a:lnTo>
                    <a:pt x="1361" y="702"/>
                  </a:lnTo>
                  <a:lnTo>
                    <a:pt x="1420" y="687"/>
                  </a:lnTo>
                  <a:lnTo>
                    <a:pt x="1435" y="687"/>
                  </a:lnTo>
                  <a:cubicBezTo>
                    <a:pt x="1509" y="672"/>
                    <a:pt x="1582" y="657"/>
                    <a:pt x="1656" y="642"/>
                  </a:cubicBezTo>
                  <a:cubicBezTo>
                    <a:pt x="1745" y="628"/>
                    <a:pt x="1834" y="613"/>
                    <a:pt x="1923" y="583"/>
                  </a:cubicBezTo>
                  <a:cubicBezTo>
                    <a:pt x="2026" y="554"/>
                    <a:pt x="2115" y="495"/>
                    <a:pt x="2174" y="421"/>
                  </a:cubicBezTo>
                  <a:cubicBezTo>
                    <a:pt x="2248" y="332"/>
                    <a:pt x="2233" y="214"/>
                    <a:pt x="2144" y="140"/>
                  </a:cubicBezTo>
                  <a:cubicBezTo>
                    <a:pt x="2070" y="66"/>
                    <a:pt x="1982" y="21"/>
                    <a:pt x="1878" y="7"/>
                  </a:cubicBezTo>
                  <a:cubicBezTo>
                    <a:pt x="1850" y="3"/>
                    <a:pt x="1823" y="1"/>
                    <a:pt x="17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0"/>
            <p:cNvSpPr/>
            <p:nvPr/>
          </p:nvSpPr>
          <p:spPr>
            <a:xfrm rot="-753123">
              <a:off x="4174274" y="4072581"/>
              <a:ext cx="272739" cy="162716"/>
            </a:xfrm>
            <a:custGeom>
              <a:avLst/>
              <a:gdLst/>
              <a:ahLst/>
              <a:cxnLst/>
              <a:rect l="l" t="t" r="r" b="b"/>
              <a:pathLst>
                <a:path w="7645" h="4561" extrusionOk="0">
                  <a:moveTo>
                    <a:pt x="7457" y="1"/>
                  </a:moveTo>
                  <a:cubicBezTo>
                    <a:pt x="7451" y="1"/>
                    <a:pt x="7445" y="1"/>
                    <a:pt x="7438" y="2"/>
                  </a:cubicBezTo>
                  <a:cubicBezTo>
                    <a:pt x="7098" y="61"/>
                    <a:pt x="6832" y="342"/>
                    <a:pt x="6566" y="534"/>
                  </a:cubicBezTo>
                  <a:cubicBezTo>
                    <a:pt x="6270" y="756"/>
                    <a:pt x="5974" y="978"/>
                    <a:pt x="5664" y="1199"/>
                  </a:cubicBezTo>
                  <a:cubicBezTo>
                    <a:pt x="5072" y="1613"/>
                    <a:pt x="4466" y="2027"/>
                    <a:pt x="3860" y="2441"/>
                  </a:cubicBezTo>
                  <a:cubicBezTo>
                    <a:pt x="3298" y="2841"/>
                    <a:pt x="2692" y="3196"/>
                    <a:pt x="2071" y="3521"/>
                  </a:cubicBezTo>
                  <a:cubicBezTo>
                    <a:pt x="1450" y="3802"/>
                    <a:pt x="814" y="4038"/>
                    <a:pt x="163" y="4216"/>
                  </a:cubicBezTo>
                  <a:cubicBezTo>
                    <a:pt x="1" y="4275"/>
                    <a:pt x="16" y="4556"/>
                    <a:pt x="193" y="4556"/>
                  </a:cubicBezTo>
                  <a:cubicBezTo>
                    <a:pt x="253" y="4559"/>
                    <a:pt x="313" y="4560"/>
                    <a:pt x="373" y="4560"/>
                  </a:cubicBezTo>
                  <a:cubicBezTo>
                    <a:pt x="1736" y="4560"/>
                    <a:pt x="2977" y="3770"/>
                    <a:pt x="4082" y="3048"/>
                  </a:cubicBezTo>
                  <a:cubicBezTo>
                    <a:pt x="4703" y="2634"/>
                    <a:pt x="5324" y="2190"/>
                    <a:pt x="5945" y="1746"/>
                  </a:cubicBezTo>
                  <a:cubicBezTo>
                    <a:pt x="6241" y="1525"/>
                    <a:pt x="6551" y="1303"/>
                    <a:pt x="6832" y="1081"/>
                  </a:cubicBezTo>
                  <a:cubicBezTo>
                    <a:pt x="7128" y="845"/>
                    <a:pt x="7512" y="608"/>
                    <a:pt x="7630" y="268"/>
                  </a:cubicBezTo>
                  <a:cubicBezTo>
                    <a:pt x="7645" y="155"/>
                    <a:pt x="7591" y="1"/>
                    <a:pt x="7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0"/>
            <p:cNvSpPr/>
            <p:nvPr/>
          </p:nvSpPr>
          <p:spPr>
            <a:xfrm rot="-753123">
              <a:off x="4304493" y="3999227"/>
              <a:ext cx="75454" cy="83195"/>
            </a:xfrm>
            <a:custGeom>
              <a:avLst/>
              <a:gdLst/>
              <a:ahLst/>
              <a:cxnLst/>
              <a:rect l="l" t="t" r="r" b="b"/>
              <a:pathLst>
                <a:path w="2115" h="2332" extrusionOk="0">
                  <a:moveTo>
                    <a:pt x="1890" y="0"/>
                  </a:moveTo>
                  <a:cubicBezTo>
                    <a:pt x="1867" y="0"/>
                    <a:pt x="1843" y="5"/>
                    <a:pt x="1819" y="15"/>
                  </a:cubicBezTo>
                  <a:cubicBezTo>
                    <a:pt x="1686" y="60"/>
                    <a:pt x="1642" y="193"/>
                    <a:pt x="1553" y="311"/>
                  </a:cubicBezTo>
                  <a:cubicBezTo>
                    <a:pt x="1479" y="429"/>
                    <a:pt x="1464" y="503"/>
                    <a:pt x="1405" y="592"/>
                  </a:cubicBezTo>
                  <a:cubicBezTo>
                    <a:pt x="1390" y="622"/>
                    <a:pt x="1375" y="651"/>
                    <a:pt x="1361" y="666"/>
                  </a:cubicBezTo>
                  <a:lnTo>
                    <a:pt x="1361" y="681"/>
                  </a:lnTo>
                  <a:lnTo>
                    <a:pt x="1346" y="710"/>
                  </a:lnTo>
                  <a:lnTo>
                    <a:pt x="1302" y="755"/>
                  </a:lnTo>
                  <a:lnTo>
                    <a:pt x="1257" y="829"/>
                  </a:lnTo>
                  <a:cubicBezTo>
                    <a:pt x="1198" y="932"/>
                    <a:pt x="1139" y="1021"/>
                    <a:pt x="1065" y="1095"/>
                  </a:cubicBezTo>
                  <a:cubicBezTo>
                    <a:pt x="799" y="1435"/>
                    <a:pt x="473" y="1731"/>
                    <a:pt x="119" y="1952"/>
                  </a:cubicBezTo>
                  <a:cubicBezTo>
                    <a:pt x="30" y="2011"/>
                    <a:pt x="0" y="2130"/>
                    <a:pt x="59" y="2219"/>
                  </a:cubicBezTo>
                  <a:cubicBezTo>
                    <a:pt x="95" y="2289"/>
                    <a:pt x="167" y="2331"/>
                    <a:pt x="247" y="2331"/>
                  </a:cubicBezTo>
                  <a:cubicBezTo>
                    <a:pt x="268" y="2331"/>
                    <a:pt x="289" y="2328"/>
                    <a:pt x="311" y="2322"/>
                  </a:cubicBezTo>
                  <a:cubicBezTo>
                    <a:pt x="740" y="2100"/>
                    <a:pt x="1124" y="1804"/>
                    <a:pt x="1449" y="1450"/>
                  </a:cubicBezTo>
                  <a:cubicBezTo>
                    <a:pt x="1612" y="1272"/>
                    <a:pt x="1760" y="1080"/>
                    <a:pt x="1878" y="858"/>
                  </a:cubicBezTo>
                  <a:cubicBezTo>
                    <a:pt x="1923" y="769"/>
                    <a:pt x="1982" y="666"/>
                    <a:pt x="2026" y="562"/>
                  </a:cubicBezTo>
                  <a:cubicBezTo>
                    <a:pt x="2085" y="429"/>
                    <a:pt x="2115" y="267"/>
                    <a:pt x="2070" y="134"/>
                  </a:cubicBezTo>
                  <a:cubicBezTo>
                    <a:pt x="2036" y="54"/>
                    <a:pt x="1967" y="0"/>
                    <a:pt x="18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 rot="-753123">
              <a:off x="4671843" y="3538933"/>
              <a:ext cx="90045" cy="39814"/>
            </a:xfrm>
            <a:custGeom>
              <a:avLst/>
              <a:gdLst/>
              <a:ahLst/>
              <a:cxnLst/>
              <a:rect l="l" t="t" r="r" b="b"/>
              <a:pathLst>
                <a:path w="2524" h="1116" extrusionOk="0">
                  <a:moveTo>
                    <a:pt x="2282" y="1"/>
                  </a:moveTo>
                  <a:cubicBezTo>
                    <a:pt x="2267" y="1"/>
                    <a:pt x="2250" y="2"/>
                    <a:pt x="2233" y="6"/>
                  </a:cubicBezTo>
                  <a:cubicBezTo>
                    <a:pt x="2130" y="21"/>
                    <a:pt x="2011" y="51"/>
                    <a:pt x="1923" y="110"/>
                  </a:cubicBezTo>
                  <a:cubicBezTo>
                    <a:pt x="1849" y="154"/>
                    <a:pt x="1775" y="213"/>
                    <a:pt x="1686" y="258"/>
                  </a:cubicBezTo>
                  <a:cubicBezTo>
                    <a:pt x="1538" y="332"/>
                    <a:pt x="1390" y="391"/>
                    <a:pt x="1228" y="450"/>
                  </a:cubicBezTo>
                  <a:cubicBezTo>
                    <a:pt x="903" y="553"/>
                    <a:pt x="548" y="613"/>
                    <a:pt x="193" y="613"/>
                  </a:cubicBezTo>
                  <a:cubicBezTo>
                    <a:pt x="89" y="613"/>
                    <a:pt x="1" y="701"/>
                    <a:pt x="1" y="820"/>
                  </a:cubicBezTo>
                  <a:cubicBezTo>
                    <a:pt x="1" y="923"/>
                    <a:pt x="75" y="1027"/>
                    <a:pt x="178" y="1041"/>
                  </a:cubicBezTo>
                  <a:cubicBezTo>
                    <a:pt x="385" y="1086"/>
                    <a:pt x="592" y="1115"/>
                    <a:pt x="799" y="1115"/>
                  </a:cubicBezTo>
                  <a:cubicBezTo>
                    <a:pt x="1006" y="1115"/>
                    <a:pt x="1228" y="1086"/>
                    <a:pt x="1435" y="1012"/>
                  </a:cubicBezTo>
                  <a:cubicBezTo>
                    <a:pt x="1627" y="953"/>
                    <a:pt x="1819" y="879"/>
                    <a:pt x="2011" y="775"/>
                  </a:cubicBezTo>
                  <a:cubicBezTo>
                    <a:pt x="2085" y="731"/>
                    <a:pt x="2174" y="672"/>
                    <a:pt x="2248" y="627"/>
                  </a:cubicBezTo>
                  <a:cubicBezTo>
                    <a:pt x="2352" y="539"/>
                    <a:pt x="2426" y="435"/>
                    <a:pt x="2470" y="317"/>
                  </a:cubicBezTo>
                  <a:cubicBezTo>
                    <a:pt x="2524" y="196"/>
                    <a:pt x="2443" y="1"/>
                    <a:pt x="22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0"/>
            <p:cNvSpPr/>
            <p:nvPr/>
          </p:nvSpPr>
          <p:spPr>
            <a:xfrm rot="-753123">
              <a:off x="4712600" y="3411590"/>
              <a:ext cx="27648" cy="43025"/>
            </a:xfrm>
            <a:custGeom>
              <a:avLst/>
              <a:gdLst/>
              <a:ahLst/>
              <a:cxnLst/>
              <a:rect l="l" t="t" r="r" b="b"/>
              <a:pathLst>
                <a:path w="775" h="1206" extrusionOk="0">
                  <a:moveTo>
                    <a:pt x="243" y="1"/>
                  </a:moveTo>
                  <a:cubicBezTo>
                    <a:pt x="71" y="1"/>
                    <a:pt x="0" y="244"/>
                    <a:pt x="169" y="328"/>
                  </a:cubicBezTo>
                  <a:lnTo>
                    <a:pt x="213" y="358"/>
                  </a:lnTo>
                  <a:lnTo>
                    <a:pt x="243" y="373"/>
                  </a:lnTo>
                  <a:lnTo>
                    <a:pt x="257" y="387"/>
                  </a:lnTo>
                  <a:cubicBezTo>
                    <a:pt x="257" y="402"/>
                    <a:pt x="272" y="417"/>
                    <a:pt x="287" y="432"/>
                  </a:cubicBezTo>
                  <a:lnTo>
                    <a:pt x="287" y="461"/>
                  </a:lnTo>
                  <a:cubicBezTo>
                    <a:pt x="287" y="476"/>
                    <a:pt x="302" y="491"/>
                    <a:pt x="316" y="520"/>
                  </a:cubicBezTo>
                  <a:lnTo>
                    <a:pt x="316" y="535"/>
                  </a:lnTo>
                  <a:lnTo>
                    <a:pt x="316" y="594"/>
                  </a:lnTo>
                  <a:lnTo>
                    <a:pt x="316" y="624"/>
                  </a:lnTo>
                  <a:lnTo>
                    <a:pt x="316" y="668"/>
                  </a:lnTo>
                  <a:cubicBezTo>
                    <a:pt x="316" y="683"/>
                    <a:pt x="302" y="698"/>
                    <a:pt x="302" y="713"/>
                  </a:cubicBezTo>
                  <a:cubicBezTo>
                    <a:pt x="302" y="707"/>
                    <a:pt x="302" y="705"/>
                    <a:pt x="302" y="705"/>
                  </a:cubicBezTo>
                  <a:cubicBezTo>
                    <a:pt x="301" y="705"/>
                    <a:pt x="299" y="745"/>
                    <a:pt x="287" y="757"/>
                  </a:cubicBezTo>
                  <a:cubicBezTo>
                    <a:pt x="287" y="772"/>
                    <a:pt x="272" y="787"/>
                    <a:pt x="257" y="816"/>
                  </a:cubicBezTo>
                  <a:cubicBezTo>
                    <a:pt x="257" y="816"/>
                    <a:pt x="257" y="816"/>
                    <a:pt x="257" y="831"/>
                  </a:cubicBezTo>
                  <a:cubicBezTo>
                    <a:pt x="243" y="861"/>
                    <a:pt x="213" y="890"/>
                    <a:pt x="183" y="920"/>
                  </a:cubicBezTo>
                  <a:cubicBezTo>
                    <a:pt x="139" y="979"/>
                    <a:pt x="139" y="1068"/>
                    <a:pt x="169" y="1142"/>
                  </a:cubicBezTo>
                  <a:cubicBezTo>
                    <a:pt x="214" y="1187"/>
                    <a:pt x="268" y="1206"/>
                    <a:pt x="323" y="1206"/>
                  </a:cubicBezTo>
                  <a:cubicBezTo>
                    <a:pt x="341" y="1206"/>
                    <a:pt x="358" y="1204"/>
                    <a:pt x="376" y="1201"/>
                  </a:cubicBezTo>
                  <a:cubicBezTo>
                    <a:pt x="627" y="1097"/>
                    <a:pt x="775" y="831"/>
                    <a:pt x="731" y="565"/>
                  </a:cubicBezTo>
                  <a:cubicBezTo>
                    <a:pt x="701" y="299"/>
                    <a:pt x="524" y="77"/>
                    <a:pt x="272" y="3"/>
                  </a:cubicBezTo>
                  <a:cubicBezTo>
                    <a:pt x="262" y="1"/>
                    <a:pt x="25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0"/>
            <p:cNvSpPr/>
            <p:nvPr/>
          </p:nvSpPr>
          <p:spPr>
            <a:xfrm rot="-753123">
              <a:off x="4717916" y="3425947"/>
              <a:ext cx="535" cy="36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cubicBezTo>
                    <a:pt x="15" y="1"/>
                    <a:pt x="0" y="1"/>
                    <a:pt x="15" y="1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 rot="-753123">
              <a:off x="4723469" y="3431278"/>
              <a:ext cx="36" cy="571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ubicBezTo>
                    <a:pt x="0" y="1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 rot="-753123">
              <a:off x="3837000" y="3148486"/>
              <a:ext cx="1472431" cy="1141934"/>
            </a:xfrm>
            <a:custGeom>
              <a:avLst/>
              <a:gdLst/>
              <a:ahLst/>
              <a:cxnLst/>
              <a:rect l="l" t="t" r="r" b="b"/>
              <a:pathLst>
                <a:path w="41273" h="32009" extrusionOk="0">
                  <a:moveTo>
                    <a:pt x="40267" y="1"/>
                  </a:moveTo>
                  <a:cubicBezTo>
                    <a:pt x="40208" y="371"/>
                    <a:pt x="40149" y="740"/>
                    <a:pt x="40075" y="1080"/>
                  </a:cubicBezTo>
                  <a:cubicBezTo>
                    <a:pt x="39765" y="2529"/>
                    <a:pt x="39040" y="3875"/>
                    <a:pt x="37990" y="4925"/>
                  </a:cubicBezTo>
                  <a:cubicBezTo>
                    <a:pt x="36393" y="6492"/>
                    <a:pt x="34220" y="7364"/>
                    <a:pt x="32017" y="7734"/>
                  </a:cubicBezTo>
                  <a:cubicBezTo>
                    <a:pt x="29740" y="8104"/>
                    <a:pt x="27256" y="8015"/>
                    <a:pt x="25333" y="9316"/>
                  </a:cubicBezTo>
                  <a:cubicBezTo>
                    <a:pt x="24180" y="10070"/>
                    <a:pt x="23337" y="11283"/>
                    <a:pt x="22066" y="11815"/>
                  </a:cubicBezTo>
                  <a:cubicBezTo>
                    <a:pt x="20661" y="12421"/>
                    <a:pt x="19034" y="12066"/>
                    <a:pt x="17556" y="12421"/>
                  </a:cubicBezTo>
                  <a:cubicBezTo>
                    <a:pt x="15841" y="12835"/>
                    <a:pt x="14480" y="14107"/>
                    <a:pt x="13283" y="15393"/>
                  </a:cubicBezTo>
                  <a:cubicBezTo>
                    <a:pt x="12100" y="16680"/>
                    <a:pt x="10902" y="18070"/>
                    <a:pt x="9305" y="18794"/>
                  </a:cubicBezTo>
                  <a:cubicBezTo>
                    <a:pt x="8693" y="19078"/>
                    <a:pt x="7995" y="19231"/>
                    <a:pt x="7311" y="19231"/>
                  </a:cubicBezTo>
                  <a:cubicBezTo>
                    <a:pt x="6211" y="19231"/>
                    <a:pt x="5143" y="18835"/>
                    <a:pt x="4515" y="17951"/>
                  </a:cubicBezTo>
                  <a:cubicBezTo>
                    <a:pt x="3834" y="17035"/>
                    <a:pt x="3790" y="15793"/>
                    <a:pt x="3893" y="14654"/>
                  </a:cubicBezTo>
                  <a:cubicBezTo>
                    <a:pt x="4234" y="10529"/>
                    <a:pt x="6052" y="6655"/>
                    <a:pt x="9009" y="3742"/>
                  </a:cubicBezTo>
                  <a:lnTo>
                    <a:pt x="9009" y="3742"/>
                  </a:lnTo>
                  <a:cubicBezTo>
                    <a:pt x="7294" y="4422"/>
                    <a:pt x="5978" y="5220"/>
                    <a:pt x="5239" y="6167"/>
                  </a:cubicBezTo>
                  <a:cubicBezTo>
                    <a:pt x="488" y="12210"/>
                    <a:pt x="1" y="32008"/>
                    <a:pt x="4617" y="32008"/>
                  </a:cubicBezTo>
                  <a:cubicBezTo>
                    <a:pt x="4756" y="32008"/>
                    <a:pt x="4899" y="31991"/>
                    <a:pt x="5047" y="31954"/>
                  </a:cubicBezTo>
                  <a:cubicBezTo>
                    <a:pt x="10118" y="30697"/>
                    <a:pt x="19020" y="25004"/>
                    <a:pt x="20868" y="20805"/>
                  </a:cubicBezTo>
                  <a:cubicBezTo>
                    <a:pt x="22716" y="16591"/>
                    <a:pt x="24461" y="15305"/>
                    <a:pt x="27522" y="14891"/>
                  </a:cubicBezTo>
                  <a:cubicBezTo>
                    <a:pt x="30582" y="14462"/>
                    <a:pt x="30464" y="11593"/>
                    <a:pt x="32105" y="11283"/>
                  </a:cubicBezTo>
                  <a:cubicBezTo>
                    <a:pt x="33732" y="10987"/>
                    <a:pt x="36674" y="10425"/>
                    <a:pt x="38123" y="7586"/>
                  </a:cubicBezTo>
                  <a:cubicBezTo>
                    <a:pt x="39572" y="4762"/>
                    <a:pt x="40046" y="4038"/>
                    <a:pt x="40652" y="2633"/>
                  </a:cubicBezTo>
                  <a:cubicBezTo>
                    <a:pt x="41273" y="1228"/>
                    <a:pt x="40800" y="1"/>
                    <a:pt x="40356" y="1"/>
                  </a:cubicBezTo>
                  <a:close/>
                </a:path>
              </a:pathLst>
            </a:custGeom>
            <a:solidFill>
              <a:srgbClr val="21334F">
                <a:alpha val="41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 rot="-753123">
              <a:off x="4140598" y="3440496"/>
              <a:ext cx="269242" cy="216978"/>
            </a:xfrm>
            <a:custGeom>
              <a:avLst/>
              <a:gdLst/>
              <a:ahLst/>
              <a:cxnLst/>
              <a:rect l="l" t="t" r="r" b="b"/>
              <a:pathLst>
                <a:path w="7547" h="6082" extrusionOk="0">
                  <a:moveTo>
                    <a:pt x="5447" y="0"/>
                  </a:moveTo>
                  <a:cubicBezTo>
                    <a:pt x="5160" y="0"/>
                    <a:pt x="4833" y="44"/>
                    <a:pt x="4466" y="141"/>
                  </a:cubicBezTo>
                  <a:cubicBezTo>
                    <a:pt x="3490" y="392"/>
                    <a:pt x="2662" y="999"/>
                    <a:pt x="1893" y="1635"/>
                  </a:cubicBezTo>
                  <a:cubicBezTo>
                    <a:pt x="1213" y="2182"/>
                    <a:pt x="548" y="2832"/>
                    <a:pt x="282" y="3660"/>
                  </a:cubicBezTo>
                  <a:cubicBezTo>
                    <a:pt x="1" y="4503"/>
                    <a:pt x="252" y="5568"/>
                    <a:pt x="1051" y="5937"/>
                  </a:cubicBezTo>
                  <a:cubicBezTo>
                    <a:pt x="1269" y="6039"/>
                    <a:pt x="1494" y="6081"/>
                    <a:pt x="1720" y="6081"/>
                  </a:cubicBezTo>
                  <a:cubicBezTo>
                    <a:pt x="2318" y="6081"/>
                    <a:pt x="2928" y="5784"/>
                    <a:pt x="3476" y="5494"/>
                  </a:cubicBezTo>
                  <a:cubicBezTo>
                    <a:pt x="4363" y="5021"/>
                    <a:pt x="5265" y="4533"/>
                    <a:pt x="5974" y="3852"/>
                  </a:cubicBezTo>
                  <a:cubicBezTo>
                    <a:pt x="7547" y="2332"/>
                    <a:pt x="7532" y="0"/>
                    <a:pt x="5447" y="0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0"/>
            <p:cNvSpPr/>
            <p:nvPr/>
          </p:nvSpPr>
          <p:spPr>
            <a:xfrm rot="-753123">
              <a:off x="4438506" y="3302001"/>
              <a:ext cx="177307" cy="116944"/>
            </a:xfrm>
            <a:custGeom>
              <a:avLst/>
              <a:gdLst/>
              <a:ahLst/>
              <a:cxnLst/>
              <a:rect l="l" t="t" r="r" b="b"/>
              <a:pathLst>
                <a:path w="4970" h="3278" extrusionOk="0">
                  <a:moveTo>
                    <a:pt x="3350" y="0"/>
                  </a:moveTo>
                  <a:cubicBezTo>
                    <a:pt x="3273" y="0"/>
                    <a:pt x="3191" y="4"/>
                    <a:pt x="3106" y="11"/>
                  </a:cubicBezTo>
                  <a:cubicBezTo>
                    <a:pt x="2500" y="55"/>
                    <a:pt x="1938" y="336"/>
                    <a:pt x="1420" y="632"/>
                  </a:cubicBezTo>
                  <a:cubicBezTo>
                    <a:pt x="962" y="898"/>
                    <a:pt x="489" y="1209"/>
                    <a:pt x="252" y="1667"/>
                  </a:cubicBezTo>
                  <a:cubicBezTo>
                    <a:pt x="1" y="2140"/>
                    <a:pt x="45" y="2806"/>
                    <a:pt x="474" y="3101"/>
                  </a:cubicBezTo>
                  <a:cubicBezTo>
                    <a:pt x="651" y="3230"/>
                    <a:pt x="854" y="3277"/>
                    <a:pt x="1065" y="3277"/>
                  </a:cubicBezTo>
                  <a:cubicBezTo>
                    <a:pt x="1365" y="3277"/>
                    <a:pt x="1681" y="3182"/>
                    <a:pt x="1967" y="3087"/>
                  </a:cubicBezTo>
                  <a:cubicBezTo>
                    <a:pt x="2544" y="2924"/>
                    <a:pt x="3106" y="2687"/>
                    <a:pt x="3623" y="2362"/>
                  </a:cubicBezTo>
                  <a:cubicBezTo>
                    <a:pt x="4795" y="1572"/>
                    <a:pt x="4969" y="0"/>
                    <a:pt x="3350" y="0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9" name="Google Shape;629;p40"/>
          <p:cNvSpPr/>
          <p:nvPr/>
        </p:nvSpPr>
        <p:spPr>
          <a:xfrm rot="-1068046">
            <a:off x="7172352" y="1477319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40"/>
          <p:cNvSpPr/>
          <p:nvPr/>
        </p:nvSpPr>
        <p:spPr>
          <a:xfrm>
            <a:off x="7860075" y="15863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40"/>
          <p:cNvSpPr/>
          <p:nvPr/>
        </p:nvSpPr>
        <p:spPr>
          <a:xfrm>
            <a:off x="7704000" y="25038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40"/>
          <p:cNvSpPr/>
          <p:nvPr/>
        </p:nvSpPr>
        <p:spPr>
          <a:xfrm>
            <a:off x="8283575" y="2920203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40"/>
          <p:cNvSpPr/>
          <p:nvPr/>
        </p:nvSpPr>
        <p:spPr>
          <a:xfrm>
            <a:off x="1738000" y="48096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40"/>
          <p:cNvSpPr/>
          <p:nvPr/>
        </p:nvSpPr>
        <p:spPr>
          <a:xfrm>
            <a:off x="8033050" y="11140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40"/>
          <p:cNvSpPr/>
          <p:nvPr/>
        </p:nvSpPr>
        <p:spPr>
          <a:xfrm>
            <a:off x="8550825" y="183636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40"/>
          <p:cNvSpPr/>
          <p:nvPr/>
        </p:nvSpPr>
        <p:spPr>
          <a:xfrm>
            <a:off x="7417125" y="3296863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40"/>
          <p:cNvSpPr/>
          <p:nvPr/>
        </p:nvSpPr>
        <p:spPr>
          <a:xfrm rot="-1068046">
            <a:off x="1359502" y="1143894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40"/>
          <p:cNvSpPr/>
          <p:nvPr/>
        </p:nvSpPr>
        <p:spPr>
          <a:xfrm>
            <a:off x="545450" y="14247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40"/>
          <p:cNvSpPr/>
          <p:nvPr/>
        </p:nvSpPr>
        <p:spPr>
          <a:xfrm>
            <a:off x="985250" y="18707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40"/>
          <p:cNvSpPr/>
          <p:nvPr/>
        </p:nvSpPr>
        <p:spPr>
          <a:xfrm>
            <a:off x="774675" y="2663803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40"/>
          <p:cNvSpPr/>
          <p:nvPr/>
        </p:nvSpPr>
        <p:spPr>
          <a:xfrm>
            <a:off x="1194950" y="790812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40"/>
          <p:cNvSpPr/>
          <p:nvPr/>
        </p:nvSpPr>
        <p:spPr>
          <a:xfrm>
            <a:off x="1144750" y="2239675"/>
            <a:ext cx="367177" cy="358525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"/>
          <p:cNvSpPr txBox="1">
            <a:spLocks noGrp="1"/>
          </p:cNvSpPr>
          <p:nvPr>
            <p:ph type="title"/>
          </p:nvPr>
        </p:nvSpPr>
        <p:spPr>
          <a:xfrm>
            <a:off x="621100" y="411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Sadržaj</a:t>
            </a:r>
            <a:endParaRPr dirty="0"/>
          </a:p>
        </p:txBody>
      </p:sp>
      <p:sp>
        <p:nvSpPr>
          <p:cNvPr id="475" name="Google Shape;475;p38"/>
          <p:cNvSpPr txBox="1">
            <a:spLocks noGrp="1"/>
          </p:cNvSpPr>
          <p:nvPr>
            <p:ph type="subTitle" idx="3"/>
          </p:nvPr>
        </p:nvSpPr>
        <p:spPr>
          <a:xfrm>
            <a:off x="1386519" y="1880050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ŠTO</a:t>
            </a:r>
            <a:endParaRPr dirty="0"/>
          </a:p>
        </p:txBody>
      </p:sp>
      <p:sp>
        <p:nvSpPr>
          <p:cNvPr id="476" name="Google Shape;476;p38"/>
          <p:cNvSpPr txBox="1">
            <a:spLocks noGrp="1"/>
          </p:cNvSpPr>
          <p:nvPr>
            <p:ph type="subTitle" idx="1"/>
          </p:nvPr>
        </p:nvSpPr>
        <p:spPr>
          <a:xfrm>
            <a:off x="5208871" y="1880050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TKO</a:t>
            </a:r>
            <a:endParaRPr dirty="0"/>
          </a:p>
        </p:txBody>
      </p:sp>
      <p:sp>
        <p:nvSpPr>
          <p:cNvPr id="477" name="Google Shape;477;p38"/>
          <p:cNvSpPr txBox="1">
            <a:spLocks noGrp="1"/>
          </p:cNvSpPr>
          <p:nvPr>
            <p:ph type="subTitle" idx="2"/>
          </p:nvPr>
        </p:nvSpPr>
        <p:spPr>
          <a:xfrm>
            <a:off x="5208871" y="2278300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Tko može donirati organe?</a:t>
            </a:r>
            <a:endParaRPr dirty="0"/>
          </a:p>
        </p:txBody>
      </p:sp>
      <p:sp>
        <p:nvSpPr>
          <p:cNvPr id="478" name="Google Shape;478;p38"/>
          <p:cNvSpPr txBox="1">
            <a:spLocks noGrp="1"/>
          </p:cNvSpPr>
          <p:nvPr>
            <p:ph type="subTitle" idx="4"/>
          </p:nvPr>
        </p:nvSpPr>
        <p:spPr>
          <a:xfrm>
            <a:off x="1386519" y="2278300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Koje organe je moguće donirati?</a:t>
            </a:r>
            <a:endParaRPr dirty="0"/>
          </a:p>
        </p:txBody>
      </p:sp>
      <p:sp>
        <p:nvSpPr>
          <p:cNvPr id="479" name="Google Shape;479;p38"/>
          <p:cNvSpPr txBox="1">
            <a:spLocks noGrp="1"/>
          </p:cNvSpPr>
          <p:nvPr>
            <p:ph type="subTitle" idx="5"/>
          </p:nvPr>
        </p:nvSpPr>
        <p:spPr>
          <a:xfrm>
            <a:off x="5208871" y="3591675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AKO NE?</a:t>
            </a:r>
            <a:endParaRPr dirty="0"/>
          </a:p>
        </p:txBody>
      </p:sp>
      <p:sp>
        <p:nvSpPr>
          <p:cNvPr id="480" name="Google Shape;480;p38"/>
          <p:cNvSpPr txBox="1">
            <a:spLocks noGrp="1"/>
          </p:cNvSpPr>
          <p:nvPr>
            <p:ph type="subTitle" idx="6"/>
          </p:nvPr>
        </p:nvSpPr>
        <p:spPr>
          <a:xfrm>
            <a:off x="5208871" y="3989975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Stvarne cijene organa</a:t>
            </a:r>
            <a:endParaRPr dirty="0"/>
          </a:p>
        </p:txBody>
      </p:sp>
      <p:sp>
        <p:nvSpPr>
          <p:cNvPr id="481" name="Google Shape;481;p38"/>
          <p:cNvSpPr txBox="1">
            <a:spLocks noGrp="1"/>
          </p:cNvSpPr>
          <p:nvPr>
            <p:ph type="subTitle" idx="7"/>
          </p:nvPr>
        </p:nvSpPr>
        <p:spPr>
          <a:xfrm>
            <a:off x="1386519" y="3591675"/>
            <a:ext cx="2531400" cy="5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KAKO</a:t>
            </a:r>
            <a:endParaRPr dirty="0"/>
          </a:p>
        </p:txBody>
      </p:sp>
      <p:sp>
        <p:nvSpPr>
          <p:cNvPr id="482" name="Google Shape;482;p38"/>
          <p:cNvSpPr txBox="1">
            <a:spLocks noGrp="1"/>
          </p:cNvSpPr>
          <p:nvPr>
            <p:ph type="subTitle" idx="8"/>
          </p:nvPr>
        </p:nvSpPr>
        <p:spPr>
          <a:xfrm>
            <a:off x="1386519" y="3989975"/>
            <a:ext cx="25314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Kako donirati organe?</a:t>
            </a:r>
            <a:endParaRPr dirty="0"/>
          </a:p>
        </p:txBody>
      </p:sp>
      <p:sp>
        <p:nvSpPr>
          <p:cNvPr id="483" name="Google Shape;483;p38"/>
          <p:cNvSpPr txBox="1">
            <a:spLocks noGrp="1"/>
          </p:cNvSpPr>
          <p:nvPr>
            <p:ph type="title" idx="9"/>
          </p:nvPr>
        </p:nvSpPr>
        <p:spPr>
          <a:xfrm>
            <a:off x="2132619" y="1307675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84" name="Google Shape;484;p38"/>
          <p:cNvSpPr txBox="1">
            <a:spLocks noGrp="1"/>
          </p:cNvSpPr>
          <p:nvPr>
            <p:ph type="title" idx="13"/>
          </p:nvPr>
        </p:nvSpPr>
        <p:spPr>
          <a:xfrm>
            <a:off x="5954971" y="1307675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85" name="Google Shape;485;p38"/>
          <p:cNvSpPr txBox="1">
            <a:spLocks noGrp="1"/>
          </p:cNvSpPr>
          <p:nvPr>
            <p:ph type="title" idx="14"/>
          </p:nvPr>
        </p:nvSpPr>
        <p:spPr>
          <a:xfrm>
            <a:off x="2132619" y="3008775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86" name="Google Shape;486;p38"/>
          <p:cNvSpPr txBox="1">
            <a:spLocks noGrp="1"/>
          </p:cNvSpPr>
          <p:nvPr>
            <p:ph type="title" idx="15"/>
          </p:nvPr>
        </p:nvSpPr>
        <p:spPr>
          <a:xfrm>
            <a:off x="5954971" y="3008786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87" name="Google Shape;487;p38"/>
          <p:cNvSpPr/>
          <p:nvPr/>
        </p:nvSpPr>
        <p:spPr>
          <a:xfrm>
            <a:off x="8256500" y="80637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38"/>
          <p:cNvSpPr/>
          <p:nvPr/>
        </p:nvSpPr>
        <p:spPr>
          <a:xfrm>
            <a:off x="7904425" y="12343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8"/>
          <p:cNvSpPr/>
          <p:nvPr/>
        </p:nvSpPr>
        <p:spPr>
          <a:xfrm>
            <a:off x="4399525" y="40812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38"/>
          <p:cNvSpPr/>
          <p:nvPr/>
        </p:nvSpPr>
        <p:spPr>
          <a:xfrm>
            <a:off x="4611550" y="30087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38"/>
          <p:cNvSpPr/>
          <p:nvPr/>
        </p:nvSpPr>
        <p:spPr>
          <a:xfrm>
            <a:off x="4194375" y="32652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38"/>
          <p:cNvSpPr/>
          <p:nvPr/>
        </p:nvSpPr>
        <p:spPr>
          <a:xfrm>
            <a:off x="4704625" y="19192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38"/>
          <p:cNvSpPr/>
          <p:nvPr/>
        </p:nvSpPr>
        <p:spPr>
          <a:xfrm>
            <a:off x="8300150" y="18401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8"/>
          <p:cNvSpPr/>
          <p:nvPr/>
        </p:nvSpPr>
        <p:spPr>
          <a:xfrm>
            <a:off x="4317450" y="24989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38"/>
          <p:cNvSpPr/>
          <p:nvPr/>
        </p:nvSpPr>
        <p:spPr>
          <a:xfrm>
            <a:off x="597000" y="42822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38"/>
          <p:cNvSpPr/>
          <p:nvPr/>
        </p:nvSpPr>
        <p:spPr>
          <a:xfrm>
            <a:off x="530950" y="34594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38"/>
          <p:cNvSpPr/>
          <p:nvPr/>
        </p:nvSpPr>
        <p:spPr>
          <a:xfrm>
            <a:off x="926675" y="40653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38"/>
          <p:cNvSpPr/>
          <p:nvPr/>
        </p:nvSpPr>
        <p:spPr>
          <a:xfrm>
            <a:off x="907275" y="29502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38"/>
          <p:cNvSpPr/>
          <p:nvPr/>
        </p:nvSpPr>
        <p:spPr>
          <a:xfrm>
            <a:off x="441900" y="46372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8"/>
          <p:cNvSpPr/>
          <p:nvPr/>
        </p:nvSpPr>
        <p:spPr>
          <a:xfrm>
            <a:off x="8099150" y="5748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" grpId="0" build="p"/>
      <p:bldP spid="478" grpId="0" build="p"/>
      <p:bldP spid="480" grpId="0" build="p"/>
      <p:bldP spid="48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7" name="Google Shape;647;p41"/>
          <p:cNvGrpSpPr/>
          <p:nvPr/>
        </p:nvGrpSpPr>
        <p:grpSpPr>
          <a:xfrm flipH="1">
            <a:off x="4011375" y="-28500"/>
            <a:ext cx="5485025" cy="5200500"/>
            <a:chOff x="-341525" y="-28500"/>
            <a:chExt cx="5485025" cy="5200500"/>
          </a:xfrm>
        </p:grpSpPr>
        <p:sp>
          <p:nvSpPr>
            <p:cNvPr id="648" name="Google Shape;648;p41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1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0" name="Google Shape;650;p41"/>
          <p:cNvSpPr txBox="1">
            <a:spLocks noGrp="1"/>
          </p:cNvSpPr>
          <p:nvPr>
            <p:ph type="title"/>
          </p:nvPr>
        </p:nvSpPr>
        <p:spPr>
          <a:xfrm>
            <a:off x="5537971" y="1658738"/>
            <a:ext cx="3958429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ORGANI KOJE JE MOGUĆE DONIRATI?</a:t>
            </a:r>
            <a:endParaRPr dirty="0"/>
          </a:p>
        </p:txBody>
      </p:sp>
      <p:sp>
        <p:nvSpPr>
          <p:cNvPr id="651" name="Google Shape;651;p41"/>
          <p:cNvSpPr txBox="1">
            <a:spLocks noGrp="1"/>
          </p:cNvSpPr>
          <p:nvPr>
            <p:ph type="title" idx="2"/>
          </p:nvPr>
        </p:nvSpPr>
        <p:spPr>
          <a:xfrm>
            <a:off x="4627437" y="588200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grpSp>
        <p:nvGrpSpPr>
          <p:cNvPr id="653" name="Google Shape;653;p41"/>
          <p:cNvGrpSpPr/>
          <p:nvPr/>
        </p:nvGrpSpPr>
        <p:grpSpPr>
          <a:xfrm>
            <a:off x="1392004" y="1208391"/>
            <a:ext cx="1834832" cy="2292384"/>
            <a:chOff x="1476200" y="869275"/>
            <a:chExt cx="1443499" cy="1803465"/>
          </a:xfrm>
        </p:grpSpPr>
        <p:sp>
          <p:nvSpPr>
            <p:cNvPr id="654" name="Google Shape;654;p41"/>
            <p:cNvSpPr/>
            <p:nvPr/>
          </p:nvSpPr>
          <p:spPr>
            <a:xfrm>
              <a:off x="1816521" y="869275"/>
              <a:ext cx="1103178" cy="1274153"/>
            </a:xfrm>
            <a:custGeom>
              <a:avLst/>
              <a:gdLst/>
              <a:ahLst/>
              <a:cxnLst/>
              <a:rect l="l" t="t" r="r" b="b"/>
              <a:pathLst>
                <a:path w="24267" h="28028" extrusionOk="0">
                  <a:moveTo>
                    <a:pt x="7343" y="0"/>
                  </a:moveTo>
                  <a:cubicBezTo>
                    <a:pt x="6524" y="0"/>
                    <a:pt x="5928" y="699"/>
                    <a:pt x="5402" y="1468"/>
                  </a:cubicBezTo>
                  <a:cubicBezTo>
                    <a:pt x="1744" y="6869"/>
                    <a:pt x="1" y="22808"/>
                    <a:pt x="1" y="24380"/>
                  </a:cubicBezTo>
                  <a:cubicBezTo>
                    <a:pt x="14" y="25506"/>
                    <a:pt x="8956" y="28027"/>
                    <a:pt x="14663" y="28027"/>
                  </a:cubicBezTo>
                  <a:cubicBezTo>
                    <a:pt x="15504" y="28027"/>
                    <a:pt x="16274" y="27973"/>
                    <a:pt x="16935" y="27851"/>
                  </a:cubicBezTo>
                  <a:cubicBezTo>
                    <a:pt x="17931" y="27679"/>
                    <a:pt x="18912" y="27399"/>
                    <a:pt x="19145" y="26419"/>
                  </a:cubicBezTo>
                  <a:cubicBezTo>
                    <a:pt x="21714" y="19757"/>
                    <a:pt x="23504" y="13017"/>
                    <a:pt x="24017" y="6122"/>
                  </a:cubicBezTo>
                  <a:cubicBezTo>
                    <a:pt x="24266" y="5110"/>
                    <a:pt x="23644" y="4068"/>
                    <a:pt x="22616" y="3819"/>
                  </a:cubicBezTo>
                  <a:cubicBezTo>
                    <a:pt x="19239" y="1639"/>
                    <a:pt x="13885" y="612"/>
                    <a:pt x="7736" y="52"/>
                  </a:cubicBezTo>
                  <a:cubicBezTo>
                    <a:pt x="7600" y="17"/>
                    <a:pt x="7469" y="0"/>
                    <a:pt x="73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1"/>
            <p:cNvSpPr/>
            <p:nvPr/>
          </p:nvSpPr>
          <p:spPr>
            <a:xfrm>
              <a:off x="1984227" y="1037889"/>
              <a:ext cx="779821" cy="965116"/>
            </a:xfrm>
            <a:custGeom>
              <a:avLst/>
              <a:gdLst/>
              <a:ahLst/>
              <a:cxnLst/>
              <a:rect l="l" t="t" r="r" b="b"/>
              <a:pathLst>
                <a:path w="17154" h="21230" extrusionOk="0">
                  <a:moveTo>
                    <a:pt x="4623" y="1"/>
                  </a:moveTo>
                  <a:cubicBezTo>
                    <a:pt x="2460" y="3331"/>
                    <a:pt x="872" y="12281"/>
                    <a:pt x="203" y="17418"/>
                  </a:cubicBezTo>
                  <a:cubicBezTo>
                    <a:pt x="141" y="18071"/>
                    <a:pt x="63" y="18663"/>
                    <a:pt x="1" y="19161"/>
                  </a:cubicBezTo>
                  <a:cubicBezTo>
                    <a:pt x="1417" y="19643"/>
                    <a:pt x="2865" y="20048"/>
                    <a:pt x="4312" y="20359"/>
                  </a:cubicBezTo>
                  <a:lnTo>
                    <a:pt x="4328" y="20359"/>
                  </a:lnTo>
                  <a:cubicBezTo>
                    <a:pt x="5433" y="20593"/>
                    <a:pt x="6600" y="20811"/>
                    <a:pt x="7814" y="20966"/>
                  </a:cubicBezTo>
                  <a:lnTo>
                    <a:pt x="8343" y="21044"/>
                  </a:lnTo>
                  <a:cubicBezTo>
                    <a:pt x="9516" y="21184"/>
                    <a:pt x="10434" y="21230"/>
                    <a:pt x="11140" y="21230"/>
                  </a:cubicBezTo>
                  <a:cubicBezTo>
                    <a:pt x="11932" y="21230"/>
                    <a:pt x="12458" y="21172"/>
                    <a:pt x="12779" y="21122"/>
                  </a:cubicBezTo>
                  <a:cubicBezTo>
                    <a:pt x="15223" y="14678"/>
                    <a:pt x="16655" y="8748"/>
                    <a:pt x="17153" y="3067"/>
                  </a:cubicBezTo>
                  <a:cubicBezTo>
                    <a:pt x="16250" y="2538"/>
                    <a:pt x="15316" y="2117"/>
                    <a:pt x="14336" y="1806"/>
                  </a:cubicBezTo>
                  <a:cubicBezTo>
                    <a:pt x="12266" y="1106"/>
                    <a:pt x="9573" y="561"/>
                    <a:pt x="6227" y="172"/>
                  </a:cubicBezTo>
                  <a:cubicBezTo>
                    <a:pt x="5713" y="110"/>
                    <a:pt x="5184" y="47"/>
                    <a:pt x="4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476200" y="2090079"/>
              <a:ext cx="844874" cy="582661"/>
            </a:xfrm>
            <a:custGeom>
              <a:avLst/>
              <a:gdLst/>
              <a:ahLst/>
              <a:cxnLst/>
              <a:rect l="l" t="t" r="r" b="b"/>
              <a:pathLst>
                <a:path w="18585" h="12817" extrusionOk="0">
                  <a:moveTo>
                    <a:pt x="14117" y="1"/>
                  </a:moveTo>
                  <a:cubicBezTo>
                    <a:pt x="14117" y="1"/>
                    <a:pt x="13759" y="2444"/>
                    <a:pt x="13837" y="3129"/>
                  </a:cubicBezTo>
                  <a:cubicBezTo>
                    <a:pt x="13881" y="3503"/>
                    <a:pt x="14303" y="3585"/>
                    <a:pt x="14667" y="3585"/>
                  </a:cubicBezTo>
                  <a:cubicBezTo>
                    <a:pt x="14955" y="3585"/>
                    <a:pt x="15207" y="3534"/>
                    <a:pt x="15207" y="3534"/>
                  </a:cubicBezTo>
                  <a:lnTo>
                    <a:pt x="15207" y="3534"/>
                  </a:lnTo>
                  <a:cubicBezTo>
                    <a:pt x="14033" y="9679"/>
                    <a:pt x="12149" y="11279"/>
                    <a:pt x="10380" y="11279"/>
                  </a:cubicBezTo>
                  <a:cubicBezTo>
                    <a:pt x="10155" y="11279"/>
                    <a:pt x="9932" y="11253"/>
                    <a:pt x="9713" y="11207"/>
                  </a:cubicBezTo>
                  <a:cubicBezTo>
                    <a:pt x="7751" y="10818"/>
                    <a:pt x="3954" y="8530"/>
                    <a:pt x="3378" y="6304"/>
                  </a:cubicBezTo>
                  <a:cubicBezTo>
                    <a:pt x="2802" y="4063"/>
                    <a:pt x="965" y="685"/>
                    <a:pt x="965" y="685"/>
                  </a:cubicBezTo>
                  <a:lnTo>
                    <a:pt x="903" y="685"/>
                  </a:lnTo>
                  <a:cubicBezTo>
                    <a:pt x="342" y="732"/>
                    <a:pt x="0" y="1339"/>
                    <a:pt x="265" y="1853"/>
                  </a:cubicBezTo>
                  <a:cubicBezTo>
                    <a:pt x="607" y="2491"/>
                    <a:pt x="981" y="3549"/>
                    <a:pt x="1261" y="5230"/>
                  </a:cubicBezTo>
                  <a:cubicBezTo>
                    <a:pt x="1959" y="9571"/>
                    <a:pt x="6920" y="12817"/>
                    <a:pt x="10962" y="12817"/>
                  </a:cubicBezTo>
                  <a:cubicBezTo>
                    <a:pt x="11065" y="12817"/>
                    <a:pt x="11167" y="12815"/>
                    <a:pt x="11269" y="12810"/>
                  </a:cubicBezTo>
                  <a:cubicBezTo>
                    <a:pt x="15378" y="12624"/>
                    <a:pt x="16421" y="3830"/>
                    <a:pt x="16421" y="3830"/>
                  </a:cubicBezTo>
                  <a:cubicBezTo>
                    <a:pt x="16421" y="3830"/>
                    <a:pt x="17197" y="3992"/>
                    <a:pt x="17604" y="3992"/>
                  </a:cubicBezTo>
                  <a:cubicBezTo>
                    <a:pt x="17651" y="3992"/>
                    <a:pt x="17693" y="3990"/>
                    <a:pt x="17728" y="3985"/>
                  </a:cubicBezTo>
                  <a:cubicBezTo>
                    <a:pt x="18071" y="3938"/>
                    <a:pt x="18584" y="903"/>
                    <a:pt x="18584" y="903"/>
                  </a:cubicBezTo>
                  <a:cubicBezTo>
                    <a:pt x="17853" y="110"/>
                    <a:pt x="14117" y="1"/>
                    <a:pt x="14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2174573" y="1320928"/>
              <a:ext cx="355270" cy="343950"/>
            </a:xfrm>
            <a:custGeom>
              <a:avLst/>
              <a:gdLst/>
              <a:ahLst/>
              <a:cxnLst/>
              <a:rect l="l" t="t" r="r" b="b"/>
              <a:pathLst>
                <a:path w="7815" h="7566" extrusionOk="0">
                  <a:moveTo>
                    <a:pt x="3487" y="1"/>
                  </a:moveTo>
                  <a:lnTo>
                    <a:pt x="2927" y="2273"/>
                  </a:lnTo>
                  <a:lnTo>
                    <a:pt x="592" y="1697"/>
                  </a:lnTo>
                  <a:lnTo>
                    <a:pt x="1" y="4094"/>
                  </a:lnTo>
                  <a:lnTo>
                    <a:pt x="2335" y="4670"/>
                  </a:lnTo>
                  <a:lnTo>
                    <a:pt x="1790" y="6942"/>
                  </a:lnTo>
                  <a:lnTo>
                    <a:pt x="4343" y="7565"/>
                  </a:lnTo>
                  <a:lnTo>
                    <a:pt x="4903" y="5293"/>
                  </a:lnTo>
                  <a:lnTo>
                    <a:pt x="7238" y="5884"/>
                  </a:lnTo>
                  <a:lnTo>
                    <a:pt x="7814" y="3471"/>
                  </a:lnTo>
                  <a:lnTo>
                    <a:pt x="5479" y="2896"/>
                  </a:lnTo>
                  <a:lnTo>
                    <a:pt x="6040" y="639"/>
                  </a:lnTo>
                  <a:lnTo>
                    <a:pt x="34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2591814" y="1159542"/>
              <a:ext cx="83055" cy="214662"/>
            </a:xfrm>
            <a:custGeom>
              <a:avLst/>
              <a:gdLst/>
              <a:ahLst/>
              <a:cxnLst/>
              <a:rect l="l" t="t" r="r" b="b"/>
              <a:pathLst>
                <a:path w="1827" h="4722" extrusionOk="0">
                  <a:moveTo>
                    <a:pt x="349" y="0"/>
                  </a:moveTo>
                  <a:cubicBezTo>
                    <a:pt x="34" y="0"/>
                    <a:pt x="1" y="470"/>
                    <a:pt x="333" y="500"/>
                  </a:cubicBezTo>
                  <a:cubicBezTo>
                    <a:pt x="1018" y="655"/>
                    <a:pt x="1173" y="1636"/>
                    <a:pt x="1204" y="2212"/>
                  </a:cubicBezTo>
                  <a:cubicBezTo>
                    <a:pt x="1220" y="2601"/>
                    <a:pt x="1158" y="3006"/>
                    <a:pt x="1064" y="3379"/>
                  </a:cubicBezTo>
                  <a:cubicBezTo>
                    <a:pt x="1002" y="3566"/>
                    <a:pt x="924" y="3768"/>
                    <a:pt x="846" y="3955"/>
                  </a:cubicBezTo>
                  <a:cubicBezTo>
                    <a:pt x="753" y="4126"/>
                    <a:pt x="613" y="4298"/>
                    <a:pt x="660" y="4516"/>
                  </a:cubicBezTo>
                  <a:cubicBezTo>
                    <a:pt x="672" y="4638"/>
                    <a:pt x="790" y="4722"/>
                    <a:pt x="915" y="4722"/>
                  </a:cubicBezTo>
                  <a:cubicBezTo>
                    <a:pt x="950" y="4722"/>
                    <a:pt x="984" y="4716"/>
                    <a:pt x="1018" y="4702"/>
                  </a:cubicBezTo>
                  <a:cubicBezTo>
                    <a:pt x="1251" y="4624"/>
                    <a:pt x="1360" y="4298"/>
                    <a:pt x="1453" y="4080"/>
                  </a:cubicBezTo>
                  <a:cubicBezTo>
                    <a:pt x="1547" y="3862"/>
                    <a:pt x="1625" y="3628"/>
                    <a:pt x="1687" y="3395"/>
                  </a:cubicBezTo>
                  <a:cubicBezTo>
                    <a:pt x="1796" y="2912"/>
                    <a:pt x="1827" y="2430"/>
                    <a:pt x="1780" y="1932"/>
                  </a:cubicBezTo>
                  <a:cubicBezTo>
                    <a:pt x="1703" y="1174"/>
                    <a:pt x="1334" y="2"/>
                    <a:pt x="398" y="2"/>
                  </a:cubicBezTo>
                  <a:cubicBezTo>
                    <a:pt x="392" y="2"/>
                    <a:pt x="386" y="2"/>
                    <a:pt x="379" y="2"/>
                  </a:cubicBezTo>
                  <a:cubicBezTo>
                    <a:pt x="369" y="1"/>
                    <a:pt x="359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2555946" y="1200548"/>
              <a:ext cx="41823" cy="98239"/>
            </a:xfrm>
            <a:custGeom>
              <a:avLst/>
              <a:gdLst/>
              <a:ahLst/>
              <a:cxnLst/>
              <a:rect l="l" t="t" r="r" b="b"/>
              <a:pathLst>
                <a:path w="920" h="2161" extrusionOk="0">
                  <a:moveTo>
                    <a:pt x="272" y="1"/>
                  </a:moveTo>
                  <a:cubicBezTo>
                    <a:pt x="222" y="1"/>
                    <a:pt x="171" y="17"/>
                    <a:pt x="126" y="49"/>
                  </a:cubicBezTo>
                  <a:cubicBezTo>
                    <a:pt x="32" y="127"/>
                    <a:pt x="1" y="283"/>
                    <a:pt x="79" y="392"/>
                  </a:cubicBezTo>
                  <a:cubicBezTo>
                    <a:pt x="110" y="423"/>
                    <a:pt x="141" y="485"/>
                    <a:pt x="172" y="547"/>
                  </a:cubicBezTo>
                  <a:cubicBezTo>
                    <a:pt x="203" y="610"/>
                    <a:pt x="219" y="672"/>
                    <a:pt x="250" y="734"/>
                  </a:cubicBezTo>
                  <a:cubicBezTo>
                    <a:pt x="297" y="843"/>
                    <a:pt x="328" y="968"/>
                    <a:pt x="343" y="1092"/>
                  </a:cubicBezTo>
                  <a:cubicBezTo>
                    <a:pt x="343" y="1154"/>
                    <a:pt x="359" y="1217"/>
                    <a:pt x="359" y="1294"/>
                  </a:cubicBezTo>
                  <a:lnTo>
                    <a:pt x="359" y="1357"/>
                  </a:lnTo>
                  <a:lnTo>
                    <a:pt x="359" y="1450"/>
                  </a:lnTo>
                  <a:cubicBezTo>
                    <a:pt x="359" y="1590"/>
                    <a:pt x="343" y="1730"/>
                    <a:pt x="312" y="1870"/>
                  </a:cubicBezTo>
                  <a:cubicBezTo>
                    <a:pt x="293" y="2050"/>
                    <a:pt x="435" y="2161"/>
                    <a:pt x="577" y="2161"/>
                  </a:cubicBezTo>
                  <a:cubicBezTo>
                    <a:pt x="669" y="2161"/>
                    <a:pt x="761" y="2114"/>
                    <a:pt x="810" y="2010"/>
                  </a:cubicBezTo>
                  <a:cubicBezTo>
                    <a:pt x="904" y="1683"/>
                    <a:pt x="919" y="1326"/>
                    <a:pt x="857" y="999"/>
                  </a:cubicBezTo>
                  <a:cubicBezTo>
                    <a:pt x="795" y="672"/>
                    <a:pt x="655" y="360"/>
                    <a:pt x="468" y="96"/>
                  </a:cubicBezTo>
                  <a:cubicBezTo>
                    <a:pt x="413" y="32"/>
                    <a:pt x="343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1"/>
            <p:cNvSpPr/>
            <p:nvPr/>
          </p:nvSpPr>
          <p:spPr>
            <a:xfrm>
              <a:off x="2483072" y="1147495"/>
              <a:ext cx="71509" cy="42278"/>
            </a:xfrm>
            <a:custGeom>
              <a:avLst/>
              <a:gdLst/>
              <a:ahLst/>
              <a:cxnLst/>
              <a:rect l="l" t="t" r="r" b="b"/>
              <a:pathLst>
                <a:path w="1573" h="930" extrusionOk="0">
                  <a:moveTo>
                    <a:pt x="358" y="1"/>
                  </a:moveTo>
                  <a:cubicBezTo>
                    <a:pt x="199" y="1"/>
                    <a:pt x="60" y="106"/>
                    <a:pt x="16" y="267"/>
                  </a:cubicBezTo>
                  <a:cubicBezTo>
                    <a:pt x="1" y="345"/>
                    <a:pt x="1" y="422"/>
                    <a:pt x="32" y="485"/>
                  </a:cubicBezTo>
                  <a:cubicBezTo>
                    <a:pt x="63" y="578"/>
                    <a:pt x="141" y="640"/>
                    <a:pt x="219" y="671"/>
                  </a:cubicBezTo>
                  <a:cubicBezTo>
                    <a:pt x="297" y="687"/>
                    <a:pt x="374" y="703"/>
                    <a:pt x="452" y="718"/>
                  </a:cubicBezTo>
                  <a:lnTo>
                    <a:pt x="577" y="734"/>
                  </a:lnTo>
                  <a:cubicBezTo>
                    <a:pt x="655" y="749"/>
                    <a:pt x="717" y="765"/>
                    <a:pt x="795" y="780"/>
                  </a:cubicBezTo>
                  <a:cubicBezTo>
                    <a:pt x="904" y="811"/>
                    <a:pt x="1013" y="858"/>
                    <a:pt x="1121" y="905"/>
                  </a:cubicBezTo>
                  <a:cubicBezTo>
                    <a:pt x="1159" y="922"/>
                    <a:pt x="1195" y="929"/>
                    <a:pt x="1229" y="929"/>
                  </a:cubicBezTo>
                  <a:cubicBezTo>
                    <a:pt x="1448" y="929"/>
                    <a:pt x="1573" y="617"/>
                    <a:pt x="1371" y="469"/>
                  </a:cubicBezTo>
                  <a:cubicBezTo>
                    <a:pt x="1262" y="391"/>
                    <a:pt x="1121" y="329"/>
                    <a:pt x="1044" y="267"/>
                  </a:cubicBezTo>
                  <a:cubicBezTo>
                    <a:pt x="966" y="220"/>
                    <a:pt x="857" y="173"/>
                    <a:pt x="763" y="127"/>
                  </a:cubicBezTo>
                  <a:cubicBezTo>
                    <a:pt x="639" y="64"/>
                    <a:pt x="514" y="33"/>
                    <a:pt x="390" y="2"/>
                  </a:cubicBezTo>
                  <a:cubicBezTo>
                    <a:pt x="379" y="1"/>
                    <a:pt x="368" y="1"/>
                    <a:pt x="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1"/>
            <p:cNvSpPr/>
            <p:nvPr/>
          </p:nvSpPr>
          <p:spPr>
            <a:xfrm>
              <a:off x="2530487" y="1159588"/>
              <a:ext cx="2182" cy="1455"/>
            </a:xfrm>
            <a:custGeom>
              <a:avLst/>
              <a:gdLst/>
              <a:ahLst/>
              <a:cxnLst/>
              <a:rect l="l" t="t" r="r" b="b"/>
              <a:pathLst>
                <a:path w="48" h="32" extrusionOk="0">
                  <a:moveTo>
                    <a:pt x="47" y="32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2038008" y="1709845"/>
              <a:ext cx="88511" cy="166111"/>
            </a:xfrm>
            <a:custGeom>
              <a:avLst/>
              <a:gdLst/>
              <a:ahLst/>
              <a:cxnLst/>
              <a:rect l="l" t="t" r="r" b="b"/>
              <a:pathLst>
                <a:path w="1947" h="3654" extrusionOk="0">
                  <a:moveTo>
                    <a:pt x="693" y="0"/>
                  </a:moveTo>
                  <a:cubicBezTo>
                    <a:pt x="648" y="0"/>
                    <a:pt x="602" y="16"/>
                    <a:pt x="561" y="53"/>
                  </a:cubicBezTo>
                  <a:cubicBezTo>
                    <a:pt x="16" y="535"/>
                    <a:pt x="1" y="1298"/>
                    <a:pt x="203" y="1952"/>
                  </a:cubicBezTo>
                  <a:cubicBezTo>
                    <a:pt x="390" y="2606"/>
                    <a:pt x="872" y="3135"/>
                    <a:pt x="1370" y="3586"/>
                  </a:cubicBezTo>
                  <a:cubicBezTo>
                    <a:pt x="1418" y="3634"/>
                    <a:pt x="1493" y="3654"/>
                    <a:pt x="1567" y="3654"/>
                  </a:cubicBezTo>
                  <a:cubicBezTo>
                    <a:pt x="1590" y="3654"/>
                    <a:pt x="1613" y="3652"/>
                    <a:pt x="1635" y="3648"/>
                  </a:cubicBezTo>
                  <a:cubicBezTo>
                    <a:pt x="1648" y="3651"/>
                    <a:pt x="1662" y="3652"/>
                    <a:pt x="1676" y="3652"/>
                  </a:cubicBezTo>
                  <a:cubicBezTo>
                    <a:pt x="1744" y="3652"/>
                    <a:pt x="1817" y="3622"/>
                    <a:pt x="1868" y="3571"/>
                  </a:cubicBezTo>
                  <a:cubicBezTo>
                    <a:pt x="1931" y="3508"/>
                    <a:pt x="1946" y="3399"/>
                    <a:pt x="1931" y="3322"/>
                  </a:cubicBezTo>
                  <a:cubicBezTo>
                    <a:pt x="1931" y="3197"/>
                    <a:pt x="1884" y="3088"/>
                    <a:pt x="1790" y="3026"/>
                  </a:cubicBezTo>
                  <a:cubicBezTo>
                    <a:pt x="1386" y="2683"/>
                    <a:pt x="1074" y="2248"/>
                    <a:pt x="857" y="1765"/>
                  </a:cubicBezTo>
                  <a:cubicBezTo>
                    <a:pt x="685" y="1298"/>
                    <a:pt x="701" y="769"/>
                    <a:pt x="903" y="318"/>
                  </a:cubicBezTo>
                  <a:cubicBezTo>
                    <a:pt x="974" y="163"/>
                    <a:pt x="838" y="0"/>
                    <a:pt x="6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13019" y="1751123"/>
              <a:ext cx="51006" cy="77737"/>
            </a:xfrm>
            <a:custGeom>
              <a:avLst/>
              <a:gdLst/>
              <a:ahLst/>
              <a:cxnLst/>
              <a:rect l="l" t="t" r="r" b="b"/>
              <a:pathLst>
                <a:path w="1122" h="1710" extrusionOk="0">
                  <a:moveTo>
                    <a:pt x="218" y="1"/>
                  </a:moveTo>
                  <a:cubicBezTo>
                    <a:pt x="125" y="1"/>
                    <a:pt x="32" y="79"/>
                    <a:pt x="16" y="172"/>
                  </a:cubicBezTo>
                  <a:cubicBezTo>
                    <a:pt x="0" y="468"/>
                    <a:pt x="63" y="748"/>
                    <a:pt x="172" y="1013"/>
                  </a:cubicBezTo>
                  <a:cubicBezTo>
                    <a:pt x="218" y="1153"/>
                    <a:pt x="296" y="1277"/>
                    <a:pt x="390" y="1386"/>
                  </a:cubicBezTo>
                  <a:cubicBezTo>
                    <a:pt x="436" y="1433"/>
                    <a:pt x="467" y="1480"/>
                    <a:pt x="514" y="1526"/>
                  </a:cubicBezTo>
                  <a:cubicBezTo>
                    <a:pt x="545" y="1573"/>
                    <a:pt x="592" y="1604"/>
                    <a:pt x="654" y="1635"/>
                  </a:cubicBezTo>
                  <a:cubicBezTo>
                    <a:pt x="685" y="1666"/>
                    <a:pt x="716" y="1666"/>
                    <a:pt x="763" y="1682"/>
                  </a:cubicBezTo>
                  <a:lnTo>
                    <a:pt x="841" y="1698"/>
                  </a:lnTo>
                  <a:cubicBezTo>
                    <a:pt x="856" y="1705"/>
                    <a:pt x="872" y="1709"/>
                    <a:pt x="888" y="1709"/>
                  </a:cubicBezTo>
                  <a:cubicBezTo>
                    <a:pt x="903" y="1709"/>
                    <a:pt x="919" y="1705"/>
                    <a:pt x="934" y="1698"/>
                  </a:cubicBezTo>
                  <a:cubicBezTo>
                    <a:pt x="1043" y="1682"/>
                    <a:pt x="1121" y="1589"/>
                    <a:pt x="1106" y="1480"/>
                  </a:cubicBezTo>
                  <a:cubicBezTo>
                    <a:pt x="1106" y="1449"/>
                    <a:pt x="1090" y="1417"/>
                    <a:pt x="1074" y="1386"/>
                  </a:cubicBezTo>
                  <a:cubicBezTo>
                    <a:pt x="1074" y="1371"/>
                    <a:pt x="1059" y="1355"/>
                    <a:pt x="1043" y="1340"/>
                  </a:cubicBezTo>
                  <a:cubicBezTo>
                    <a:pt x="1028" y="1293"/>
                    <a:pt x="1012" y="1246"/>
                    <a:pt x="965" y="1215"/>
                  </a:cubicBezTo>
                  <a:cubicBezTo>
                    <a:pt x="950" y="1199"/>
                    <a:pt x="919" y="1168"/>
                    <a:pt x="888" y="1153"/>
                  </a:cubicBezTo>
                  <a:lnTo>
                    <a:pt x="856" y="1122"/>
                  </a:lnTo>
                  <a:lnTo>
                    <a:pt x="794" y="1044"/>
                  </a:lnTo>
                  <a:cubicBezTo>
                    <a:pt x="732" y="966"/>
                    <a:pt x="654" y="873"/>
                    <a:pt x="607" y="764"/>
                  </a:cubicBezTo>
                  <a:cubicBezTo>
                    <a:pt x="592" y="764"/>
                    <a:pt x="592" y="748"/>
                    <a:pt x="576" y="733"/>
                  </a:cubicBezTo>
                  <a:cubicBezTo>
                    <a:pt x="576" y="701"/>
                    <a:pt x="561" y="670"/>
                    <a:pt x="545" y="655"/>
                  </a:cubicBezTo>
                  <a:cubicBezTo>
                    <a:pt x="514" y="592"/>
                    <a:pt x="498" y="546"/>
                    <a:pt x="483" y="483"/>
                  </a:cubicBezTo>
                  <a:cubicBezTo>
                    <a:pt x="483" y="468"/>
                    <a:pt x="483" y="452"/>
                    <a:pt x="467" y="437"/>
                  </a:cubicBezTo>
                  <a:lnTo>
                    <a:pt x="452" y="359"/>
                  </a:lnTo>
                  <a:cubicBezTo>
                    <a:pt x="452" y="297"/>
                    <a:pt x="436" y="234"/>
                    <a:pt x="436" y="172"/>
                  </a:cubicBezTo>
                  <a:cubicBezTo>
                    <a:pt x="421" y="79"/>
                    <a:pt x="327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2181665" y="1853046"/>
              <a:ext cx="70099" cy="29049"/>
            </a:xfrm>
            <a:custGeom>
              <a:avLst/>
              <a:gdLst/>
              <a:ahLst/>
              <a:cxnLst/>
              <a:rect l="l" t="t" r="r" b="b"/>
              <a:pathLst>
                <a:path w="1542" h="639" extrusionOk="0">
                  <a:moveTo>
                    <a:pt x="296" y="0"/>
                  </a:moveTo>
                  <a:cubicBezTo>
                    <a:pt x="234" y="0"/>
                    <a:pt x="156" y="16"/>
                    <a:pt x="109" y="63"/>
                  </a:cubicBezTo>
                  <a:cubicBezTo>
                    <a:pt x="62" y="94"/>
                    <a:pt x="47" y="125"/>
                    <a:pt x="16" y="172"/>
                  </a:cubicBezTo>
                  <a:cubicBezTo>
                    <a:pt x="0" y="280"/>
                    <a:pt x="31" y="389"/>
                    <a:pt x="109" y="452"/>
                  </a:cubicBezTo>
                  <a:cubicBezTo>
                    <a:pt x="171" y="514"/>
                    <a:pt x="234" y="545"/>
                    <a:pt x="311" y="576"/>
                  </a:cubicBezTo>
                  <a:cubicBezTo>
                    <a:pt x="358" y="592"/>
                    <a:pt x="420" y="607"/>
                    <a:pt x="467" y="607"/>
                  </a:cubicBezTo>
                  <a:cubicBezTo>
                    <a:pt x="576" y="638"/>
                    <a:pt x="685" y="638"/>
                    <a:pt x="810" y="638"/>
                  </a:cubicBezTo>
                  <a:cubicBezTo>
                    <a:pt x="903" y="623"/>
                    <a:pt x="996" y="623"/>
                    <a:pt x="1090" y="607"/>
                  </a:cubicBezTo>
                  <a:lnTo>
                    <a:pt x="1105" y="607"/>
                  </a:lnTo>
                  <a:cubicBezTo>
                    <a:pt x="1121" y="592"/>
                    <a:pt x="1152" y="592"/>
                    <a:pt x="1183" y="576"/>
                  </a:cubicBezTo>
                  <a:lnTo>
                    <a:pt x="1214" y="576"/>
                  </a:lnTo>
                  <a:cubicBezTo>
                    <a:pt x="1277" y="561"/>
                    <a:pt x="1339" y="545"/>
                    <a:pt x="1385" y="530"/>
                  </a:cubicBezTo>
                  <a:cubicBezTo>
                    <a:pt x="1479" y="483"/>
                    <a:pt x="1541" y="374"/>
                    <a:pt x="1510" y="280"/>
                  </a:cubicBezTo>
                  <a:cubicBezTo>
                    <a:pt x="1482" y="183"/>
                    <a:pt x="1391" y="122"/>
                    <a:pt x="1305" y="122"/>
                  </a:cubicBezTo>
                  <a:cubicBezTo>
                    <a:pt x="1296" y="122"/>
                    <a:pt x="1286" y="123"/>
                    <a:pt x="1277" y="125"/>
                  </a:cubicBezTo>
                  <a:lnTo>
                    <a:pt x="856" y="125"/>
                  </a:lnTo>
                  <a:cubicBezTo>
                    <a:pt x="794" y="109"/>
                    <a:pt x="732" y="94"/>
                    <a:pt x="685" y="78"/>
                  </a:cubicBezTo>
                  <a:lnTo>
                    <a:pt x="669" y="78"/>
                  </a:lnTo>
                  <a:cubicBezTo>
                    <a:pt x="654" y="63"/>
                    <a:pt x="623" y="63"/>
                    <a:pt x="623" y="63"/>
                  </a:cubicBezTo>
                  <a:cubicBezTo>
                    <a:pt x="576" y="63"/>
                    <a:pt x="545" y="47"/>
                    <a:pt x="498" y="31"/>
                  </a:cubicBezTo>
                  <a:cubicBezTo>
                    <a:pt x="452" y="16"/>
                    <a:pt x="405" y="0"/>
                    <a:pt x="3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2173845" y="1963425"/>
              <a:ext cx="165656" cy="263259"/>
            </a:xfrm>
            <a:custGeom>
              <a:avLst/>
              <a:gdLst/>
              <a:ahLst/>
              <a:cxnLst/>
              <a:rect l="l" t="t" r="r" b="b"/>
              <a:pathLst>
                <a:path w="3644" h="5791" extrusionOk="0">
                  <a:moveTo>
                    <a:pt x="141" y="0"/>
                  </a:moveTo>
                  <a:cubicBezTo>
                    <a:pt x="141" y="0"/>
                    <a:pt x="48" y="5152"/>
                    <a:pt x="32" y="5324"/>
                  </a:cubicBezTo>
                  <a:cubicBezTo>
                    <a:pt x="1" y="5479"/>
                    <a:pt x="1199" y="5791"/>
                    <a:pt x="1698" y="5791"/>
                  </a:cubicBezTo>
                  <a:cubicBezTo>
                    <a:pt x="2180" y="5791"/>
                    <a:pt x="3643" y="607"/>
                    <a:pt x="3643" y="607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1984227" y="1119991"/>
              <a:ext cx="779821" cy="1106678"/>
            </a:xfrm>
            <a:custGeom>
              <a:avLst/>
              <a:gdLst/>
              <a:ahLst/>
              <a:cxnLst/>
              <a:rect l="l" t="t" r="r" b="b"/>
              <a:pathLst>
                <a:path w="17154" h="24344" extrusionOk="0">
                  <a:moveTo>
                    <a:pt x="14336" y="0"/>
                  </a:moveTo>
                  <a:cubicBezTo>
                    <a:pt x="14071" y="965"/>
                    <a:pt x="14165" y="2070"/>
                    <a:pt x="13947" y="3051"/>
                  </a:cubicBezTo>
                  <a:cubicBezTo>
                    <a:pt x="13558" y="4763"/>
                    <a:pt x="12904" y="6428"/>
                    <a:pt x="12203" y="8032"/>
                  </a:cubicBezTo>
                  <a:cubicBezTo>
                    <a:pt x="11301" y="10133"/>
                    <a:pt x="10227" y="12265"/>
                    <a:pt x="8421" y="13666"/>
                  </a:cubicBezTo>
                  <a:cubicBezTo>
                    <a:pt x="6286" y="15323"/>
                    <a:pt x="4794" y="15788"/>
                    <a:pt x="2845" y="15788"/>
                  </a:cubicBezTo>
                  <a:cubicBezTo>
                    <a:pt x="2066" y="15788"/>
                    <a:pt x="1214" y="15714"/>
                    <a:pt x="219" y="15612"/>
                  </a:cubicBezTo>
                  <a:cubicBezTo>
                    <a:pt x="141" y="16265"/>
                    <a:pt x="63" y="16857"/>
                    <a:pt x="1" y="17355"/>
                  </a:cubicBezTo>
                  <a:cubicBezTo>
                    <a:pt x="1417" y="17837"/>
                    <a:pt x="2865" y="18242"/>
                    <a:pt x="4312" y="18553"/>
                  </a:cubicBezTo>
                  <a:cubicBezTo>
                    <a:pt x="4312" y="18553"/>
                    <a:pt x="4219" y="23705"/>
                    <a:pt x="4203" y="23877"/>
                  </a:cubicBezTo>
                  <a:cubicBezTo>
                    <a:pt x="4172" y="24032"/>
                    <a:pt x="5370" y="24344"/>
                    <a:pt x="5869" y="24344"/>
                  </a:cubicBezTo>
                  <a:cubicBezTo>
                    <a:pt x="6351" y="24344"/>
                    <a:pt x="7814" y="19160"/>
                    <a:pt x="7814" y="19160"/>
                  </a:cubicBezTo>
                  <a:lnTo>
                    <a:pt x="8343" y="19238"/>
                  </a:lnTo>
                  <a:cubicBezTo>
                    <a:pt x="9542" y="19381"/>
                    <a:pt x="10473" y="19429"/>
                    <a:pt x="11185" y="19429"/>
                  </a:cubicBezTo>
                  <a:cubicBezTo>
                    <a:pt x="11952" y="19429"/>
                    <a:pt x="12464" y="19373"/>
                    <a:pt x="12779" y="19316"/>
                  </a:cubicBezTo>
                  <a:cubicBezTo>
                    <a:pt x="15223" y="12872"/>
                    <a:pt x="16655" y="6942"/>
                    <a:pt x="17153" y="1261"/>
                  </a:cubicBezTo>
                  <a:cubicBezTo>
                    <a:pt x="16250" y="747"/>
                    <a:pt x="15316" y="311"/>
                    <a:pt x="14336" y="0"/>
                  </a:cubicBezTo>
                  <a:close/>
                </a:path>
              </a:pathLst>
            </a:custGeom>
            <a:solidFill>
              <a:srgbClr val="21334F">
                <a:alpha val="21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7" name="Google Shape;667;p41"/>
          <p:cNvGrpSpPr/>
          <p:nvPr/>
        </p:nvGrpSpPr>
        <p:grpSpPr>
          <a:xfrm>
            <a:off x="789800" y="1877129"/>
            <a:ext cx="1105792" cy="954921"/>
            <a:chOff x="7634488" y="3954900"/>
            <a:chExt cx="490700" cy="423750"/>
          </a:xfrm>
        </p:grpSpPr>
        <p:sp>
          <p:nvSpPr>
            <p:cNvPr id="668" name="Google Shape;668;p41"/>
            <p:cNvSpPr/>
            <p:nvPr/>
          </p:nvSpPr>
          <p:spPr>
            <a:xfrm>
              <a:off x="7634488" y="3954900"/>
              <a:ext cx="490700" cy="423750"/>
            </a:xfrm>
            <a:custGeom>
              <a:avLst/>
              <a:gdLst/>
              <a:ahLst/>
              <a:cxnLst/>
              <a:rect l="l" t="t" r="r" b="b"/>
              <a:pathLst>
                <a:path w="19628" h="16950" extrusionOk="0">
                  <a:moveTo>
                    <a:pt x="13274" y="1"/>
                  </a:moveTo>
                  <a:cubicBezTo>
                    <a:pt x="12451" y="1"/>
                    <a:pt x="11634" y="169"/>
                    <a:pt x="11005" y="498"/>
                  </a:cubicBezTo>
                  <a:cubicBezTo>
                    <a:pt x="9464" y="1307"/>
                    <a:pt x="8919" y="3346"/>
                    <a:pt x="8577" y="5043"/>
                  </a:cubicBezTo>
                  <a:cubicBezTo>
                    <a:pt x="7637" y="3613"/>
                    <a:pt x="5970" y="2647"/>
                    <a:pt x="4286" y="2647"/>
                  </a:cubicBezTo>
                  <a:cubicBezTo>
                    <a:pt x="4045" y="2647"/>
                    <a:pt x="3804" y="2667"/>
                    <a:pt x="3565" y="2708"/>
                  </a:cubicBezTo>
                  <a:cubicBezTo>
                    <a:pt x="1635" y="3035"/>
                    <a:pt x="0" y="4856"/>
                    <a:pt x="94" y="6801"/>
                  </a:cubicBezTo>
                  <a:cubicBezTo>
                    <a:pt x="156" y="8031"/>
                    <a:pt x="825" y="9136"/>
                    <a:pt x="1572" y="10117"/>
                  </a:cubicBezTo>
                  <a:cubicBezTo>
                    <a:pt x="4001" y="13323"/>
                    <a:pt x="7363" y="15720"/>
                    <a:pt x="11207" y="16950"/>
                  </a:cubicBezTo>
                  <a:cubicBezTo>
                    <a:pt x="12919" y="15300"/>
                    <a:pt x="14507" y="13432"/>
                    <a:pt x="15612" y="11300"/>
                  </a:cubicBezTo>
                  <a:cubicBezTo>
                    <a:pt x="16857" y="8918"/>
                    <a:pt x="19628" y="3470"/>
                    <a:pt x="16001" y="778"/>
                  </a:cubicBezTo>
                  <a:cubicBezTo>
                    <a:pt x="15306" y="255"/>
                    <a:pt x="14285" y="1"/>
                    <a:pt x="132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7786838" y="4100900"/>
              <a:ext cx="186025" cy="180200"/>
            </a:xfrm>
            <a:custGeom>
              <a:avLst/>
              <a:gdLst/>
              <a:ahLst/>
              <a:cxnLst/>
              <a:rect l="l" t="t" r="r" b="b"/>
              <a:pathLst>
                <a:path w="7441" h="7208" extrusionOk="0">
                  <a:moveTo>
                    <a:pt x="4125" y="1"/>
                  </a:moveTo>
                  <a:lnTo>
                    <a:pt x="1697" y="592"/>
                  </a:lnTo>
                  <a:lnTo>
                    <a:pt x="2227" y="2756"/>
                  </a:lnTo>
                  <a:lnTo>
                    <a:pt x="1" y="3301"/>
                  </a:lnTo>
                  <a:lnTo>
                    <a:pt x="561" y="5589"/>
                  </a:lnTo>
                  <a:lnTo>
                    <a:pt x="2787" y="5044"/>
                  </a:lnTo>
                  <a:lnTo>
                    <a:pt x="3316" y="7207"/>
                  </a:lnTo>
                  <a:lnTo>
                    <a:pt x="5744" y="6616"/>
                  </a:lnTo>
                  <a:lnTo>
                    <a:pt x="5215" y="4452"/>
                  </a:lnTo>
                  <a:lnTo>
                    <a:pt x="7441" y="3908"/>
                  </a:lnTo>
                  <a:lnTo>
                    <a:pt x="6880" y="1604"/>
                  </a:lnTo>
                  <a:lnTo>
                    <a:pt x="4655" y="2149"/>
                  </a:lnTo>
                  <a:lnTo>
                    <a:pt x="41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0" name="Google Shape;670;p41"/>
          <p:cNvSpPr/>
          <p:nvPr/>
        </p:nvSpPr>
        <p:spPr>
          <a:xfrm>
            <a:off x="2630400" y="42678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41"/>
          <p:cNvSpPr/>
          <p:nvPr/>
        </p:nvSpPr>
        <p:spPr>
          <a:xfrm>
            <a:off x="2666125" y="32584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41"/>
          <p:cNvSpPr/>
          <p:nvPr/>
        </p:nvSpPr>
        <p:spPr>
          <a:xfrm>
            <a:off x="2354075" y="39056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41"/>
          <p:cNvSpPr/>
          <p:nvPr/>
        </p:nvSpPr>
        <p:spPr>
          <a:xfrm>
            <a:off x="3645475" y="41719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41"/>
          <p:cNvSpPr/>
          <p:nvPr/>
        </p:nvSpPr>
        <p:spPr>
          <a:xfrm>
            <a:off x="869650" y="3258438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41"/>
          <p:cNvSpPr/>
          <p:nvPr/>
        </p:nvSpPr>
        <p:spPr>
          <a:xfrm>
            <a:off x="710675" y="41719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41"/>
          <p:cNvSpPr/>
          <p:nvPr/>
        </p:nvSpPr>
        <p:spPr>
          <a:xfrm>
            <a:off x="1633000" y="450411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41"/>
          <p:cNvSpPr/>
          <p:nvPr/>
        </p:nvSpPr>
        <p:spPr>
          <a:xfrm>
            <a:off x="1372200" y="370545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1"/>
          <p:cNvSpPr/>
          <p:nvPr/>
        </p:nvSpPr>
        <p:spPr>
          <a:xfrm>
            <a:off x="2941975" y="5882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1"/>
          <p:cNvSpPr/>
          <p:nvPr/>
        </p:nvSpPr>
        <p:spPr>
          <a:xfrm>
            <a:off x="2100500" y="6174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41"/>
          <p:cNvSpPr/>
          <p:nvPr/>
        </p:nvSpPr>
        <p:spPr>
          <a:xfrm>
            <a:off x="3278900" y="9481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41"/>
          <p:cNvSpPr/>
          <p:nvPr/>
        </p:nvSpPr>
        <p:spPr>
          <a:xfrm>
            <a:off x="1633000" y="5395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41"/>
          <p:cNvSpPr/>
          <p:nvPr/>
        </p:nvSpPr>
        <p:spPr>
          <a:xfrm>
            <a:off x="1064375" y="10647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41"/>
          <p:cNvSpPr/>
          <p:nvPr/>
        </p:nvSpPr>
        <p:spPr>
          <a:xfrm>
            <a:off x="710675" y="4508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42"/>
          <p:cNvSpPr txBox="1">
            <a:spLocks noGrp="1"/>
          </p:cNvSpPr>
          <p:nvPr>
            <p:ph type="title"/>
          </p:nvPr>
        </p:nvSpPr>
        <p:spPr>
          <a:xfrm>
            <a:off x="621100" y="5212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ORGANI                TKIVA             STANICE</a:t>
            </a:r>
            <a:endParaRPr dirty="0"/>
          </a:p>
        </p:txBody>
      </p:sp>
      <p:sp>
        <p:nvSpPr>
          <p:cNvPr id="689" name="Google Shape;689;p42"/>
          <p:cNvSpPr txBox="1">
            <a:spLocks noGrp="1"/>
          </p:cNvSpPr>
          <p:nvPr>
            <p:ph type="subTitle" idx="1"/>
          </p:nvPr>
        </p:nvSpPr>
        <p:spPr>
          <a:xfrm>
            <a:off x="2703550" y="1770599"/>
            <a:ext cx="3736800" cy="23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Rožnica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Koža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Kost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Tetiva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Srčani zalisci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Otočići gušterače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Živci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Vene</a:t>
            </a:r>
          </a:p>
        </p:txBody>
      </p:sp>
      <p:sp>
        <p:nvSpPr>
          <p:cNvPr id="690" name="Google Shape;690;p42"/>
          <p:cNvSpPr txBox="1">
            <a:spLocks noGrp="1"/>
          </p:cNvSpPr>
          <p:nvPr>
            <p:ph type="subTitle" idx="2"/>
          </p:nvPr>
        </p:nvSpPr>
        <p:spPr>
          <a:xfrm>
            <a:off x="-172575" y="1762404"/>
            <a:ext cx="3586800" cy="23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Srce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Bubreg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Jetra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Pluća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Gušterača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Tanko crijevo</a:t>
            </a:r>
            <a:endParaRPr dirty="0"/>
          </a:p>
        </p:txBody>
      </p:sp>
      <p:sp>
        <p:nvSpPr>
          <p:cNvPr id="691" name="Google Shape;691;p42"/>
          <p:cNvSpPr/>
          <p:nvPr/>
        </p:nvSpPr>
        <p:spPr>
          <a:xfrm rot="-1068046">
            <a:off x="7634977" y="1259469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42"/>
          <p:cNvSpPr/>
          <p:nvPr/>
        </p:nvSpPr>
        <p:spPr>
          <a:xfrm>
            <a:off x="8180250" y="496488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42"/>
          <p:cNvSpPr/>
          <p:nvPr/>
        </p:nvSpPr>
        <p:spPr>
          <a:xfrm>
            <a:off x="591675" y="42867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42"/>
          <p:cNvSpPr/>
          <p:nvPr/>
        </p:nvSpPr>
        <p:spPr>
          <a:xfrm>
            <a:off x="7832725" y="951228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42"/>
          <p:cNvSpPr/>
          <p:nvPr/>
        </p:nvSpPr>
        <p:spPr>
          <a:xfrm>
            <a:off x="1187950" y="432481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42"/>
          <p:cNvSpPr/>
          <p:nvPr/>
        </p:nvSpPr>
        <p:spPr>
          <a:xfrm>
            <a:off x="7268225" y="59101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42"/>
          <p:cNvSpPr/>
          <p:nvPr/>
        </p:nvSpPr>
        <p:spPr>
          <a:xfrm>
            <a:off x="1620825" y="45421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42"/>
          <p:cNvSpPr/>
          <p:nvPr/>
        </p:nvSpPr>
        <p:spPr>
          <a:xfrm>
            <a:off x="2101675" y="4264225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1DCA4D59-FE5F-AC76-65FB-315037283623}"/>
              </a:ext>
            </a:extLst>
          </p:cNvPr>
          <p:cNvSpPr txBox="1"/>
          <p:nvPr/>
        </p:nvSpPr>
        <p:spPr>
          <a:xfrm>
            <a:off x="6816453" y="1770599"/>
            <a:ext cx="15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Koštana srž</a:t>
            </a:r>
          </a:p>
          <a:p>
            <a:pPr algn="ctr"/>
            <a:r>
              <a:rPr lang="hr-HR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Matične stanice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" grpId="0" build="p"/>
      <p:bldP spid="690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5" name="Google Shape;1195;p52"/>
          <p:cNvGrpSpPr/>
          <p:nvPr/>
        </p:nvGrpSpPr>
        <p:grpSpPr>
          <a:xfrm>
            <a:off x="-352400" y="-28500"/>
            <a:ext cx="5485025" cy="5200500"/>
            <a:chOff x="-341525" y="-28500"/>
            <a:chExt cx="5485025" cy="5200500"/>
          </a:xfrm>
        </p:grpSpPr>
        <p:sp>
          <p:nvSpPr>
            <p:cNvPr id="1196" name="Google Shape;1196;p52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2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8" name="Google Shape;1198;p52"/>
          <p:cNvSpPr txBox="1">
            <a:spLocks noGrp="1"/>
          </p:cNvSpPr>
          <p:nvPr>
            <p:ph type="title"/>
          </p:nvPr>
        </p:nvSpPr>
        <p:spPr>
          <a:xfrm flipH="1">
            <a:off x="843434" y="2119553"/>
            <a:ext cx="3865327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TKO MOŽE DONIRATI ORGANE?</a:t>
            </a:r>
            <a:endParaRPr dirty="0"/>
          </a:p>
        </p:txBody>
      </p:sp>
      <p:sp>
        <p:nvSpPr>
          <p:cNvPr id="1199" name="Google Shape;1199;p52"/>
          <p:cNvSpPr txBox="1">
            <a:spLocks noGrp="1"/>
          </p:cNvSpPr>
          <p:nvPr>
            <p:ph type="title" idx="2"/>
          </p:nvPr>
        </p:nvSpPr>
        <p:spPr>
          <a:xfrm flipH="1">
            <a:off x="231250" y="680050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1201" name="Google Shape;1201;p52"/>
          <p:cNvGrpSpPr/>
          <p:nvPr/>
        </p:nvGrpSpPr>
        <p:grpSpPr>
          <a:xfrm>
            <a:off x="5268857" y="1131628"/>
            <a:ext cx="3146195" cy="2915538"/>
            <a:chOff x="5268857" y="1131628"/>
            <a:chExt cx="3146195" cy="2915538"/>
          </a:xfrm>
        </p:grpSpPr>
        <p:sp>
          <p:nvSpPr>
            <p:cNvPr id="1202" name="Google Shape;1202;p52"/>
            <p:cNvSpPr/>
            <p:nvPr/>
          </p:nvSpPr>
          <p:spPr>
            <a:xfrm>
              <a:off x="6067218" y="2116472"/>
              <a:ext cx="735657" cy="1930693"/>
            </a:xfrm>
            <a:custGeom>
              <a:avLst/>
              <a:gdLst/>
              <a:ahLst/>
              <a:cxnLst/>
              <a:rect l="l" t="t" r="r" b="b"/>
              <a:pathLst>
                <a:path w="11977" h="31433" extrusionOk="0">
                  <a:moveTo>
                    <a:pt x="1735" y="1"/>
                  </a:moveTo>
                  <a:cubicBezTo>
                    <a:pt x="1419" y="1"/>
                    <a:pt x="1138" y="425"/>
                    <a:pt x="1316" y="734"/>
                  </a:cubicBezTo>
                  <a:cubicBezTo>
                    <a:pt x="2499" y="2731"/>
                    <a:pt x="4170" y="4342"/>
                    <a:pt x="5900" y="5850"/>
                  </a:cubicBezTo>
                  <a:lnTo>
                    <a:pt x="5959" y="5895"/>
                  </a:lnTo>
                  <a:cubicBezTo>
                    <a:pt x="5427" y="5998"/>
                    <a:pt x="4894" y="6131"/>
                    <a:pt x="4377" y="6294"/>
                  </a:cubicBezTo>
                  <a:cubicBezTo>
                    <a:pt x="3741" y="6486"/>
                    <a:pt x="3105" y="6708"/>
                    <a:pt x="2455" y="6885"/>
                  </a:cubicBezTo>
                  <a:cubicBezTo>
                    <a:pt x="2114" y="6989"/>
                    <a:pt x="1774" y="7092"/>
                    <a:pt x="1434" y="7166"/>
                  </a:cubicBezTo>
                  <a:cubicBezTo>
                    <a:pt x="1272" y="7211"/>
                    <a:pt x="1109" y="7255"/>
                    <a:pt x="961" y="7299"/>
                  </a:cubicBezTo>
                  <a:cubicBezTo>
                    <a:pt x="872" y="7329"/>
                    <a:pt x="798" y="7359"/>
                    <a:pt x="710" y="7403"/>
                  </a:cubicBezTo>
                  <a:cubicBezTo>
                    <a:pt x="665" y="7418"/>
                    <a:pt x="621" y="7433"/>
                    <a:pt x="591" y="7477"/>
                  </a:cubicBezTo>
                  <a:cubicBezTo>
                    <a:pt x="555" y="7506"/>
                    <a:pt x="532" y="7521"/>
                    <a:pt x="527" y="7521"/>
                  </a:cubicBezTo>
                  <a:cubicBezTo>
                    <a:pt x="521" y="7521"/>
                    <a:pt x="532" y="7506"/>
                    <a:pt x="562" y="7477"/>
                  </a:cubicBezTo>
                  <a:lnTo>
                    <a:pt x="562" y="7477"/>
                  </a:lnTo>
                  <a:cubicBezTo>
                    <a:pt x="0" y="7610"/>
                    <a:pt x="177" y="8364"/>
                    <a:pt x="695" y="8423"/>
                  </a:cubicBezTo>
                  <a:cubicBezTo>
                    <a:pt x="591" y="8423"/>
                    <a:pt x="636" y="8423"/>
                    <a:pt x="784" y="8468"/>
                  </a:cubicBezTo>
                  <a:cubicBezTo>
                    <a:pt x="872" y="8497"/>
                    <a:pt x="961" y="8497"/>
                    <a:pt x="1065" y="8512"/>
                  </a:cubicBezTo>
                  <a:cubicBezTo>
                    <a:pt x="1146" y="8527"/>
                    <a:pt x="1227" y="8534"/>
                    <a:pt x="1309" y="8534"/>
                  </a:cubicBezTo>
                  <a:cubicBezTo>
                    <a:pt x="1390" y="8534"/>
                    <a:pt x="1471" y="8527"/>
                    <a:pt x="1553" y="8512"/>
                  </a:cubicBezTo>
                  <a:cubicBezTo>
                    <a:pt x="1893" y="8482"/>
                    <a:pt x="2248" y="8423"/>
                    <a:pt x="2588" y="8349"/>
                  </a:cubicBezTo>
                  <a:cubicBezTo>
                    <a:pt x="3238" y="8187"/>
                    <a:pt x="3889" y="7965"/>
                    <a:pt x="4525" y="7773"/>
                  </a:cubicBezTo>
                  <a:cubicBezTo>
                    <a:pt x="5146" y="7566"/>
                    <a:pt x="5796" y="7403"/>
                    <a:pt x="6447" y="7285"/>
                  </a:cubicBezTo>
                  <a:cubicBezTo>
                    <a:pt x="6743" y="7226"/>
                    <a:pt x="7038" y="7196"/>
                    <a:pt x="7334" y="7181"/>
                  </a:cubicBezTo>
                  <a:lnTo>
                    <a:pt x="7437" y="7181"/>
                  </a:lnTo>
                  <a:cubicBezTo>
                    <a:pt x="7718" y="7447"/>
                    <a:pt x="7970" y="7713"/>
                    <a:pt x="8206" y="8009"/>
                  </a:cubicBezTo>
                  <a:cubicBezTo>
                    <a:pt x="8768" y="8763"/>
                    <a:pt x="9167" y="9636"/>
                    <a:pt x="9360" y="10552"/>
                  </a:cubicBezTo>
                  <a:cubicBezTo>
                    <a:pt x="10336" y="14826"/>
                    <a:pt x="7940" y="18951"/>
                    <a:pt x="6609" y="22855"/>
                  </a:cubicBezTo>
                  <a:cubicBezTo>
                    <a:pt x="5737" y="25398"/>
                    <a:pt x="5160" y="28045"/>
                    <a:pt x="5619" y="30736"/>
                  </a:cubicBezTo>
                  <a:cubicBezTo>
                    <a:pt x="5693" y="31157"/>
                    <a:pt x="6152" y="31433"/>
                    <a:pt x="6577" y="31433"/>
                  </a:cubicBezTo>
                  <a:cubicBezTo>
                    <a:pt x="6659" y="31433"/>
                    <a:pt x="6740" y="31423"/>
                    <a:pt x="6816" y="31401"/>
                  </a:cubicBezTo>
                  <a:cubicBezTo>
                    <a:pt x="7364" y="31253"/>
                    <a:pt x="7571" y="30736"/>
                    <a:pt x="7497" y="30218"/>
                  </a:cubicBezTo>
                  <a:cubicBezTo>
                    <a:pt x="6816" y="25413"/>
                    <a:pt x="9922" y="21154"/>
                    <a:pt x="11164" y="16733"/>
                  </a:cubicBezTo>
                  <a:cubicBezTo>
                    <a:pt x="11740" y="14648"/>
                    <a:pt x="11977" y="12445"/>
                    <a:pt x="11518" y="10301"/>
                  </a:cubicBezTo>
                  <a:cubicBezTo>
                    <a:pt x="11045" y="8083"/>
                    <a:pt x="9788" y="6383"/>
                    <a:pt x="7999" y="5022"/>
                  </a:cubicBezTo>
                  <a:cubicBezTo>
                    <a:pt x="5944" y="3425"/>
                    <a:pt x="4037" y="1651"/>
                    <a:pt x="1967" y="84"/>
                  </a:cubicBezTo>
                  <a:cubicBezTo>
                    <a:pt x="1891" y="26"/>
                    <a:pt x="1812" y="1"/>
                    <a:pt x="17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2"/>
            <p:cNvSpPr/>
            <p:nvPr/>
          </p:nvSpPr>
          <p:spPr>
            <a:xfrm>
              <a:off x="5268857" y="1556205"/>
              <a:ext cx="1138036" cy="1390421"/>
            </a:xfrm>
            <a:custGeom>
              <a:avLst/>
              <a:gdLst/>
              <a:ahLst/>
              <a:cxnLst/>
              <a:rect l="l" t="t" r="r" b="b"/>
              <a:pathLst>
                <a:path w="18528" h="22637" extrusionOk="0">
                  <a:moveTo>
                    <a:pt x="12593" y="1"/>
                  </a:moveTo>
                  <a:cubicBezTo>
                    <a:pt x="10824" y="1"/>
                    <a:pt x="8935" y="568"/>
                    <a:pt x="7408" y="1516"/>
                  </a:cubicBezTo>
                  <a:cubicBezTo>
                    <a:pt x="6802" y="1900"/>
                    <a:pt x="6255" y="2344"/>
                    <a:pt x="5767" y="2876"/>
                  </a:cubicBezTo>
                  <a:cubicBezTo>
                    <a:pt x="5500" y="3157"/>
                    <a:pt x="5264" y="3453"/>
                    <a:pt x="5057" y="3763"/>
                  </a:cubicBezTo>
                  <a:cubicBezTo>
                    <a:pt x="4983" y="3867"/>
                    <a:pt x="4924" y="3956"/>
                    <a:pt x="4865" y="4059"/>
                  </a:cubicBezTo>
                  <a:cubicBezTo>
                    <a:pt x="2011" y="8865"/>
                    <a:pt x="0" y="20014"/>
                    <a:pt x="6964" y="22172"/>
                  </a:cubicBezTo>
                  <a:cubicBezTo>
                    <a:pt x="7998" y="22493"/>
                    <a:pt x="8908" y="22636"/>
                    <a:pt x="9702" y="22636"/>
                  </a:cubicBezTo>
                  <a:cubicBezTo>
                    <a:pt x="13700" y="22636"/>
                    <a:pt x="14767" y="19019"/>
                    <a:pt x="14002" y="16317"/>
                  </a:cubicBezTo>
                  <a:cubicBezTo>
                    <a:pt x="13899" y="15962"/>
                    <a:pt x="13751" y="15607"/>
                    <a:pt x="13574" y="15282"/>
                  </a:cubicBezTo>
                  <a:cubicBezTo>
                    <a:pt x="12834" y="13862"/>
                    <a:pt x="14002" y="12768"/>
                    <a:pt x="14993" y="11896"/>
                  </a:cubicBezTo>
                  <a:cubicBezTo>
                    <a:pt x="17093" y="10062"/>
                    <a:pt x="18527" y="7667"/>
                    <a:pt x="18187" y="4754"/>
                  </a:cubicBezTo>
                  <a:cubicBezTo>
                    <a:pt x="17995" y="3024"/>
                    <a:pt x="17255" y="1827"/>
                    <a:pt x="16220" y="1072"/>
                  </a:cubicBezTo>
                  <a:cubicBezTo>
                    <a:pt x="15223" y="330"/>
                    <a:pt x="13943" y="1"/>
                    <a:pt x="125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2"/>
            <p:cNvSpPr/>
            <p:nvPr/>
          </p:nvSpPr>
          <p:spPr>
            <a:xfrm>
              <a:off x="5727529" y="1776356"/>
              <a:ext cx="407293" cy="340833"/>
            </a:xfrm>
            <a:custGeom>
              <a:avLst/>
              <a:gdLst/>
              <a:ahLst/>
              <a:cxnLst/>
              <a:rect l="l" t="t" r="r" b="b"/>
              <a:pathLst>
                <a:path w="6631" h="5549" extrusionOk="0">
                  <a:moveTo>
                    <a:pt x="1566" y="0"/>
                  </a:moveTo>
                  <a:cubicBezTo>
                    <a:pt x="1487" y="0"/>
                    <a:pt x="1408" y="6"/>
                    <a:pt x="1331" y="17"/>
                  </a:cubicBezTo>
                  <a:cubicBezTo>
                    <a:pt x="1065" y="76"/>
                    <a:pt x="1124" y="401"/>
                    <a:pt x="1331" y="490"/>
                  </a:cubicBezTo>
                  <a:cubicBezTo>
                    <a:pt x="1612" y="608"/>
                    <a:pt x="1937" y="638"/>
                    <a:pt x="2218" y="756"/>
                  </a:cubicBezTo>
                  <a:cubicBezTo>
                    <a:pt x="2499" y="860"/>
                    <a:pt x="2750" y="1008"/>
                    <a:pt x="2972" y="1170"/>
                  </a:cubicBezTo>
                  <a:cubicBezTo>
                    <a:pt x="3475" y="1584"/>
                    <a:pt x="3859" y="2116"/>
                    <a:pt x="4081" y="2723"/>
                  </a:cubicBezTo>
                  <a:cubicBezTo>
                    <a:pt x="4229" y="3063"/>
                    <a:pt x="4377" y="3418"/>
                    <a:pt x="4539" y="3773"/>
                  </a:cubicBezTo>
                  <a:cubicBezTo>
                    <a:pt x="4081" y="3506"/>
                    <a:pt x="3578" y="3314"/>
                    <a:pt x="3076" y="3166"/>
                  </a:cubicBezTo>
                  <a:cubicBezTo>
                    <a:pt x="2547" y="3019"/>
                    <a:pt x="1984" y="2928"/>
                    <a:pt x="1423" y="2928"/>
                  </a:cubicBezTo>
                  <a:cubicBezTo>
                    <a:pt x="1026" y="2928"/>
                    <a:pt x="631" y="2973"/>
                    <a:pt x="251" y="3078"/>
                  </a:cubicBezTo>
                  <a:cubicBezTo>
                    <a:pt x="0" y="3152"/>
                    <a:pt x="44" y="3536"/>
                    <a:pt x="325" y="3536"/>
                  </a:cubicBezTo>
                  <a:cubicBezTo>
                    <a:pt x="530" y="3522"/>
                    <a:pt x="737" y="3514"/>
                    <a:pt x="945" y="3514"/>
                  </a:cubicBezTo>
                  <a:cubicBezTo>
                    <a:pt x="1605" y="3514"/>
                    <a:pt x="2272" y="3589"/>
                    <a:pt x="2913" y="3758"/>
                  </a:cubicBezTo>
                  <a:cubicBezTo>
                    <a:pt x="3741" y="4009"/>
                    <a:pt x="4525" y="4408"/>
                    <a:pt x="5220" y="4955"/>
                  </a:cubicBezTo>
                  <a:cubicBezTo>
                    <a:pt x="5249" y="4985"/>
                    <a:pt x="5293" y="5000"/>
                    <a:pt x="5338" y="5000"/>
                  </a:cubicBezTo>
                  <a:cubicBezTo>
                    <a:pt x="5619" y="5266"/>
                    <a:pt x="5959" y="5458"/>
                    <a:pt x="6328" y="5547"/>
                  </a:cubicBezTo>
                  <a:cubicBezTo>
                    <a:pt x="6339" y="5548"/>
                    <a:pt x="6349" y="5549"/>
                    <a:pt x="6358" y="5549"/>
                  </a:cubicBezTo>
                  <a:cubicBezTo>
                    <a:pt x="6571" y="5549"/>
                    <a:pt x="6630" y="5247"/>
                    <a:pt x="6432" y="5148"/>
                  </a:cubicBezTo>
                  <a:cubicBezTo>
                    <a:pt x="6210" y="5059"/>
                    <a:pt x="6018" y="4941"/>
                    <a:pt x="5841" y="4763"/>
                  </a:cubicBezTo>
                  <a:cubicBezTo>
                    <a:pt x="5841" y="4763"/>
                    <a:pt x="5841" y="4748"/>
                    <a:pt x="5841" y="4734"/>
                  </a:cubicBezTo>
                  <a:cubicBezTo>
                    <a:pt x="5796" y="4290"/>
                    <a:pt x="5767" y="3846"/>
                    <a:pt x="5737" y="3403"/>
                  </a:cubicBezTo>
                  <a:cubicBezTo>
                    <a:pt x="5722" y="3181"/>
                    <a:pt x="5722" y="2959"/>
                    <a:pt x="5722" y="2738"/>
                  </a:cubicBezTo>
                  <a:cubicBezTo>
                    <a:pt x="5707" y="2516"/>
                    <a:pt x="5737" y="2279"/>
                    <a:pt x="5722" y="2043"/>
                  </a:cubicBezTo>
                  <a:cubicBezTo>
                    <a:pt x="5707" y="1909"/>
                    <a:pt x="5619" y="1791"/>
                    <a:pt x="5500" y="1762"/>
                  </a:cubicBezTo>
                  <a:cubicBezTo>
                    <a:pt x="5471" y="1754"/>
                    <a:pt x="5441" y="1751"/>
                    <a:pt x="5414" y="1751"/>
                  </a:cubicBezTo>
                  <a:cubicBezTo>
                    <a:pt x="5386" y="1751"/>
                    <a:pt x="5360" y="1754"/>
                    <a:pt x="5338" y="1762"/>
                  </a:cubicBezTo>
                  <a:cubicBezTo>
                    <a:pt x="5234" y="1791"/>
                    <a:pt x="5146" y="1865"/>
                    <a:pt x="5131" y="1969"/>
                  </a:cubicBezTo>
                  <a:cubicBezTo>
                    <a:pt x="5072" y="2442"/>
                    <a:pt x="5086" y="2930"/>
                    <a:pt x="5146" y="3403"/>
                  </a:cubicBezTo>
                  <a:cubicBezTo>
                    <a:pt x="5160" y="3566"/>
                    <a:pt x="5190" y="3728"/>
                    <a:pt x="5220" y="3891"/>
                  </a:cubicBezTo>
                  <a:lnTo>
                    <a:pt x="5205" y="3876"/>
                  </a:lnTo>
                  <a:cubicBezTo>
                    <a:pt x="4894" y="3270"/>
                    <a:pt x="4702" y="2619"/>
                    <a:pt x="4391" y="2013"/>
                  </a:cubicBezTo>
                  <a:cubicBezTo>
                    <a:pt x="4096" y="1436"/>
                    <a:pt x="3667" y="948"/>
                    <a:pt x="3120" y="579"/>
                  </a:cubicBezTo>
                  <a:cubicBezTo>
                    <a:pt x="2854" y="401"/>
                    <a:pt x="2573" y="253"/>
                    <a:pt x="2262" y="150"/>
                  </a:cubicBezTo>
                  <a:cubicBezTo>
                    <a:pt x="2040" y="50"/>
                    <a:pt x="1802" y="0"/>
                    <a:pt x="15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2"/>
            <p:cNvSpPr/>
            <p:nvPr/>
          </p:nvSpPr>
          <p:spPr>
            <a:xfrm>
              <a:off x="5559466" y="2328453"/>
              <a:ext cx="446112" cy="424000"/>
            </a:xfrm>
            <a:custGeom>
              <a:avLst/>
              <a:gdLst/>
              <a:ahLst/>
              <a:cxnLst/>
              <a:rect l="l" t="t" r="r" b="b"/>
              <a:pathLst>
                <a:path w="7263" h="6903" extrusionOk="0">
                  <a:moveTo>
                    <a:pt x="6962" y="0"/>
                  </a:moveTo>
                  <a:cubicBezTo>
                    <a:pt x="6948" y="0"/>
                    <a:pt x="6935" y="2"/>
                    <a:pt x="6920" y="4"/>
                  </a:cubicBezTo>
                  <a:cubicBezTo>
                    <a:pt x="6329" y="93"/>
                    <a:pt x="5752" y="315"/>
                    <a:pt x="5220" y="625"/>
                  </a:cubicBezTo>
                  <a:cubicBezTo>
                    <a:pt x="4703" y="950"/>
                    <a:pt x="4244" y="1350"/>
                    <a:pt x="3875" y="1838"/>
                  </a:cubicBezTo>
                  <a:cubicBezTo>
                    <a:pt x="3135" y="2769"/>
                    <a:pt x="2603" y="3863"/>
                    <a:pt x="1745" y="4691"/>
                  </a:cubicBezTo>
                  <a:cubicBezTo>
                    <a:pt x="1524" y="4913"/>
                    <a:pt x="1272" y="5105"/>
                    <a:pt x="1006" y="5253"/>
                  </a:cubicBezTo>
                  <a:cubicBezTo>
                    <a:pt x="725" y="5416"/>
                    <a:pt x="385" y="5475"/>
                    <a:pt x="134" y="5682"/>
                  </a:cubicBezTo>
                  <a:cubicBezTo>
                    <a:pt x="1" y="5815"/>
                    <a:pt x="60" y="6037"/>
                    <a:pt x="237" y="6096"/>
                  </a:cubicBezTo>
                  <a:cubicBezTo>
                    <a:pt x="285" y="6106"/>
                    <a:pt x="333" y="6110"/>
                    <a:pt x="381" y="6110"/>
                  </a:cubicBezTo>
                  <a:cubicBezTo>
                    <a:pt x="617" y="6110"/>
                    <a:pt x="856" y="6002"/>
                    <a:pt x="1065" y="5904"/>
                  </a:cubicBezTo>
                  <a:cubicBezTo>
                    <a:pt x="1331" y="5771"/>
                    <a:pt x="1583" y="5623"/>
                    <a:pt x="1804" y="5431"/>
                  </a:cubicBezTo>
                  <a:cubicBezTo>
                    <a:pt x="2248" y="5061"/>
                    <a:pt x="2647" y="4632"/>
                    <a:pt x="2973" y="4159"/>
                  </a:cubicBezTo>
                  <a:cubicBezTo>
                    <a:pt x="3638" y="3227"/>
                    <a:pt x="4141" y="2178"/>
                    <a:pt x="5013" y="1424"/>
                  </a:cubicBezTo>
                  <a:lnTo>
                    <a:pt x="5013" y="1424"/>
                  </a:lnTo>
                  <a:cubicBezTo>
                    <a:pt x="4969" y="1497"/>
                    <a:pt x="4954" y="1571"/>
                    <a:pt x="4924" y="1645"/>
                  </a:cubicBezTo>
                  <a:cubicBezTo>
                    <a:pt x="4747" y="2207"/>
                    <a:pt x="4673" y="2799"/>
                    <a:pt x="4717" y="3390"/>
                  </a:cubicBezTo>
                  <a:cubicBezTo>
                    <a:pt x="4732" y="4011"/>
                    <a:pt x="4776" y="4632"/>
                    <a:pt x="4614" y="5238"/>
                  </a:cubicBezTo>
                  <a:cubicBezTo>
                    <a:pt x="4555" y="5490"/>
                    <a:pt x="4466" y="5712"/>
                    <a:pt x="4333" y="5933"/>
                  </a:cubicBezTo>
                  <a:cubicBezTo>
                    <a:pt x="4259" y="6037"/>
                    <a:pt x="4185" y="6126"/>
                    <a:pt x="4111" y="6214"/>
                  </a:cubicBezTo>
                  <a:cubicBezTo>
                    <a:pt x="4022" y="6303"/>
                    <a:pt x="3948" y="6421"/>
                    <a:pt x="3860" y="6510"/>
                  </a:cubicBezTo>
                  <a:cubicBezTo>
                    <a:pt x="3712" y="6658"/>
                    <a:pt x="3832" y="6902"/>
                    <a:pt x="4033" y="6902"/>
                  </a:cubicBezTo>
                  <a:cubicBezTo>
                    <a:pt x="4053" y="6902"/>
                    <a:pt x="4074" y="6900"/>
                    <a:pt x="4096" y="6894"/>
                  </a:cubicBezTo>
                  <a:cubicBezTo>
                    <a:pt x="4215" y="6865"/>
                    <a:pt x="4348" y="6806"/>
                    <a:pt x="4466" y="6747"/>
                  </a:cubicBezTo>
                  <a:cubicBezTo>
                    <a:pt x="4569" y="6658"/>
                    <a:pt x="4658" y="6569"/>
                    <a:pt x="4747" y="6451"/>
                  </a:cubicBezTo>
                  <a:cubicBezTo>
                    <a:pt x="4910" y="6229"/>
                    <a:pt x="5043" y="5992"/>
                    <a:pt x="5131" y="5726"/>
                  </a:cubicBezTo>
                  <a:cubicBezTo>
                    <a:pt x="5324" y="5150"/>
                    <a:pt x="5383" y="4543"/>
                    <a:pt x="5338" y="3952"/>
                  </a:cubicBezTo>
                  <a:cubicBezTo>
                    <a:pt x="5309" y="3316"/>
                    <a:pt x="5250" y="2680"/>
                    <a:pt x="5353" y="2045"/>
                  </a:cubicBezTo>
                  <a:cubicBezTo>
                    <a:pt x="5412" y="1571"/>
                    <a:pt x="5619" y="1143"/>
                    <a:pt x="5945" y="788"/>
                  </a:cubicBezTo>
                  <a:cubicBezTo>
                    <a:pt x="6285" y="610"/>
                    <a:pt x="6654" y="477"/>
                    <a:pt x="7039" y="389"/>
                  </a:cubicBezTo>
                  <a:cubicBezTo>
                    <a:pt x="7262" y="333"/>
                    <a:pt x="7182" y="0"/>
                    <a:pt x="69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2"/>
            <p:cNvSpPr/>
            <p:nvPr/>
          </p:nvSpPr>
          <p:spPr>
            <a:xfrm>
              <a:off x="5935335" y="2575018"/>
              <a:ext cx="59273" cy="118668"/>
            </a:xfrm>
            <a:custGeom>
              <a:avLst/>
              <a:gdLst/>
              <a:ahLst/>
              <a:cxnLst/>
              <a:rect l="l" t="t" r="r" b="b"/>
              <a:pathLst>
                <a:path w="965" h="1932" extrusionOk="0">
                  <a:moveTo>
                    <a:pt x="569" y="0"/>
                  </a:moveTo>
                  <a:cubicBezTo>
                    <a:pt x="543" y="0"/>
                    <a:pt x="517" y="4"/>
                    <a:pt x="491" y="12"/>
                  </a:cubicBezTo>
                  <a:cubicBezTo>
                    <a:pt x="343" y="56"/>
                    <a:pt x="269" y="204"/>
                    <a:pt x="314" y="352"/>
                  </a:cubicBezTo>
                  <a:cubicBezTo>
                    <a:pt x="328" y="396"/>
                    <a:pt x="343" y="456"/>
                    <a:pt x="358" y="515"/>
                  </a:cubicBezTo>
                  <a:cubicBezTo>
                    <a:pt x="358" y="515"/>
                    <a:pt x="358" y="574"/>
                    <a:pt x="373" y="589"/>
                  </a:cubicBezTo>
                  <a:lnTo>
                    <a:pt x="373" y="603"/>
                  </a:lnTo>
                  <a:cubicBezTo>
                    <a:pt x="358" y="603"/>
                    <a:pt x="358" y="618"/>
                    <a:pt x="373" y="633"/>
                  </a:cubicBezTo>
                  <a:cubicBezTo>
                    <a:pt x="373" y="692"/>
                    <a:pt x="373" y="736"/>
                    <a:pt x="373" y="796"/>
                  </a:cubicBezTo>
                  <a:cubicBezTo>
                    <a:pt x="373" y="825"/>
                    <a:pt x="373" y="855"/>
                    <a:pt x="373" y="884"/>
                  </a:cubicBezTo>
                  <a:cubicBezTo>
                    <a:pt x="373" y="884"/>
                    <a:pt x="373" y="899"/>
                    <a:pt x="373" y="899"/>
                  </a:cubicBezTo>
                  <a:cubicBezTo>
                    <a:pt x="358" y="914"/>
                    <a:pt x="358" y="914"/>
                    <a:pt x="373" y="929"/>
                  </a:cubicBezTo>
                  <a:cubicBezTo>
                    <a:pt x="358" y="988"/>
                    <a:pt x="343" y="1032"/>
                    <a:pt x="328" y="1091"/>
                  </a:cubicBezTo>
                  <a:lnTo>
                    <a:pt x="299" y="1165"/>
                  </a:lnTo>
                  <a:lnTo>
                    <a:pt x="284" y="1195"/>
                  </a:lnTo>
                  <a:cubicBezTo>
                    <a:pt x="240" y="1298"/>
                    <a:pt x="180" y="1402"/>
                    <a:pt x="121" y="1505"/>
                  </a:cubicBezTo>
                  <a:cubicBezTo>
                    <a:pt x="0" y="1714"/>
                    <a:pt x="174" y="1932"/>
                    <a:pt x="368" y="1932"/>
                  </a:cubicBezTo>
                  <a:cubicBezTo>
                    <a:pt x="435" y="1932"/>
                    <a:pt x="504" y="1906"/>
                    <a:pt x="565" y="1845"/>
                  </a:cubicBezTo>
                  <a:cubicBezTo>
                    <a:pt x="683" y="1727"/>
                    <a:pt x="772" y="1594"/>
                    <a:pt x="816" y="1431"/>
                  </a:cubicBezTo>
                  <a:cubicBezTo>
                    <a:pt x="861" y="1313"/>
                    <a:pt x="905" y="1195"/>
                    <a:pt x="920" y="1062"/>
                  </a:cubicBezTo>
                  <a:cubicBezTo>
                    <a:pt x="964" y="766"/>
                    <a:pt x="935" y="470"/>
                    <a:pt x="831" y="189"/>
                  </a:cubicBezTo>
                  <a:cubicBezTo>
                    <a:pt x="795" y="80"/>
                    <a:pt x="688" y="0"/>
                    <a:pt x="5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2"/>
            <p:cNvSpPr/>
            <p:nvPr/>
          </p:nvSpPr>
          <p:spPr>
            <a:xfrm>
              <a:off x="5957265" y="2630240"/>
              <a:ext cx="61" cy="921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0"/>
                  </a:moveTo>
                  <a:lnTo>
                    <a:pt x="1" y="15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2"/>
            <p:cNvSpPr/>
            <p:nvPr/>
          </p:nvSpPr>
          <p:spPr>
            <a:xfrm>
              <a:off x="5957265" y="2610215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2"/>
            <p:cNvSpPr/>
            <p:nvPr/>
          </p:nvSpPr>
          <p:spPr>
            <a:xfrm>
              <a:off x="5957265" y="2244177"/>
              <a:ext cx="120879" cy="35011"/>
            </a:xfrm>
            <a:custGeom>
              <a:avLst/>
              <a:gdLst/>
              <a:ahLst/>
              <a:cxnLst/>
              <a:rect l="l" t="t" r="r" b="b"/>
              <a:pathLst>
                <a:path w="1968" h="570" extrusionOk="0">
                  <a:moveTo>
                    <a:pt x="356" y="1"/>
                  </a:moveTo>
                  <a:cubicBezTo>
                    <a:pt x="267" y="16"/>
                    <a:pt x="193" y="45"/>
                    <a:pt x="119" y="90"/>
                  </a:cubicBezTo>
                  <a:cubicBezTo>
                    <a:pt x="1" y="164"/>
                    <a:pt x="1" y="326"/>
                    <a:pt x="119" y="400"/>
                  </a:cubicBezTo>
                  <a:cubicBezTo>
                    <a:pt x="178" y="445"/>
                    <a:pt x="267" y="489"/>
                    <a:pt x="356" y="504"/>
                  </a:cubicBezTo>
                  <a:lnTo>
                    <a:pt x="548" y="518"/>
                  </a:lnTo>
                  <a:lnTo>
                    <a:pt x="962" y="548"/>
                  </a:lnTo>
                  <a:cubicBezTo>
                    <a:pt x="1095" y="563"/>
                    <a:pt x="1228" y="563"/>
                    <a:pt x="1361" y="563"/>
                  </a:cubicBezTo>
                  <a:cubicBezTo>
                    <a:pt x="1406" y="568"/>
                    <a:pt x="1450" y="569"/>
                    <a:pt x="1495" y="569"/>
                  </a:cubicBezTo>
                  <a:cubicBezTo>
                    <a:pt x="1585" y="569"/>
                    <a:pt x="1677" y="563"/>
                    <a:pt x="1775" y="563"/>
                  </a:cubicBezTo>
                  <a:cubicBezTo>
                    <a:pt x="1864" y="548"/>
                    <a:pt x="1938" y="489"/>
                    <a:pt x="1953" y="385"/>
                  </a:cubicBezTo>
                  <a:cubicBezTo>
                    <a:pt x="1967" y="297"/>
                    <a:pt x="1908" y="208"/>
                    <a:pt x="1820" y="178"/>
                  </a:cubicBezTo>
                  <a:cubicBezTo>
                    <a:pt x="1672" y="149"/>
                    <a:pt x="1524" y="119"/>
                    <a:pt x="1376" y="104"/>
                  </a:cubicBezTo>
                  <a:cubicBezTo>
                    <a:pt x="1213" y="75"/>
                    <a:pt x="1110" y="60"/>
                    <a:pt x="977" y="45"/>
                  </a:cubicBezTo>
                  <a:lnTo>
                    <a:pt x="578" y="16"/>
                  </a:lnTo>
                  <a:cubicBezTo>
                    <a:pt x="504" y="16"/>
                    <a:pt x="430" y="1"/>
                    <a:pt x="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52"/>
            <p:cNvSpPr/>
            <p:nvPr/>
          </p:nvSpPr>
          <p:spPr>
            <a:xfrm>
              <a:off x="5734593" y="2168807"/>
              <a:ext cx="162831" cy="72171"/>
            </a:xfrm>
            <a:custGeom>
              <a:avLst/>
              <a:gdLst/>
              <a:ahLst/>
              <a:cxnLst/>
              <a:rect l="l" t="t" r="r" b="b"/>
              <a:pathLst>
                <a:path w="2651" h="1175" extrusionOk="0">
                  <a:moveTo>
                    <a:pt x="2428" y="1"/>
                  </a:moveTo>
                  <a:cubicBezTo>
                    <a:pt x="2014" y="30"/>
                    <a:pt x="1600" y="134"/>
                    <a:pt x="1216" y="282"/>
                  </a:cubicBezTo>
                  <a:cubicBezTo>
                    <a:pt x="831" y="429"/>
                    <a:pt x="462" y="622"/>
                    <a:pt x="122" y="858"/>
                  </a:cubicBezTo>
                  <a:cubicBezTo>
                    <a:pt x="0" y="980"/>
                    <a:pt x="112" y="1175"/>
                    <a:pt x="268" y="1175"/>
                  </a:cubicBezTo>
                  <a:cubicBezTo>
                    <a:pt x="283" y="1175"/>
                    <a:pt x="298" y="1173"/>
                    <a:pt x="314" y="1169"/>
                  </a:cubicBezTo>
                  <a:cubicBezTo>
                    <a:pt x="639" y="977"/>
                    <a:pt x="994" y="829"/>
                    <a:pt x="1364" y="710"/>
                  </a:cubicBezTo>
                  <a:cubicBezTo>
                    <a:pt x="1733" y="592"/>
                    <a:pt x="2103" y="503"/>
                    <a:pt x="2487" y="429"/>
                  </a:cubicBezTo>
                  <a:cubicBezTo>
                    <a:pt x="2561" y="415"/>
                    <a:pt x="2620" y="356"/>
                    <a:pt x="2650" y="282"/>
                  </a:cubicBezTo>
                  <a:cubicBezTo>
                    <a:pt x="2650" y="222"/>
                    <a:pt x="2635" y="163"/>
                    <a:pt x="2606" y="104"/>
                  </a:cubicBezTo>
                  <a:cubicBezTo>
                    <a:pt x="2576" y="45"/>
                    <a:pt x="2502" y="1"/>
                    <a:pt x="24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52"/>
            <p:cNvSpPr/>
            <p:nvPr/>
          </p:nvSpPr>
          <p:spPr>
            <a:xfrm>
              <a:off x="6880998" y="1692018"/>
              <a:ext cx="735719" cy="1930079"/>
            </a:xfrm>
            <a:custGeom>
              <a:avLst/>
              <a:gdLst/>
              <a:ahLst/>
              <a:cxnLst/>
              <a:rect l="l" t="t" r="r" b="b"/>
              <a:pathLst>
                <a:path w="11978" h="31423" extrusionOk="0">
                  <a:moveTo>
                    <a:pt x="10246" y="0"/>
                  </a:moveTo>
                  <a:cubicBezTo>
                    <a:pt x="10168" y="0"/>
                    <a:pt x="10087" y="27"/>
                    <a:pt x="10011" y="89"/>
                  </a:cubicBezTo>
                  <a:cubicBezTo>
                    <a:pt x="7941" y="1656"/>
                    <a:pt x="6033" y="3430"/>
                    <a:pt x="3978" y="5012"/>
                  </a:cubicBezTo>
                  <a:cubicBezTo>
                    <a:pt x="2189" y="6373"/>
                    <a:pt x="932" y="8088"/>
                    <a:pt x="459" y="10306"/>
                  </a:cubicBezTo>
                  <a:cubicBezTo>
                    <a:pt x="0" y="12435"/>
                    <a:pt x="237" y="14638"/>
                    <a:pt x="828" y="16723"/>
                  </a:cubicBezTo>
                  <a:cubicBezTo>
                    <a:pt x="2070" y="21144"/>
                    <a:pt x="5176" y="25403"/>
                    <a:pt x="4495" y="30208"/>
                  </a:cubicBezTo>
                  <a:cubicBezTo>
                    <a:pt x="4421" y="30726"/>
                    <a:pt x="4614" y="31243"/>
                    <a:pt x="5176" y="31391"/>
                  </a:cubicBezTo>
                  <a:cubicBezTo>
                    <a:pt x="5250" y="31413"/>
                    <a:pt x="5328" y="31423"/>
                    <a:pt x="5408" y="31423"/>
                  </a:cubicBezTo>
                  <a:cubicBezTo>
                    <a:pt x="5825" y="31423"/>
                    <a:pt x="6284" y="31145"/>
                    <a:pt x="6358" y="30711"/>
                  </a:cubicBezTo>
                  <a:cubicBezTo>
                    <a:pt x="6832" y="28035"/>
                    <a:pt x="6255" y="25388"/>
                    <a:pt x="5383" y="22845"/>
                  </a:cubicBezTo>
                  <a:cubicBezTo>
                    <a:pt x="4052" y="18941"/>
                    <a:pt x="1656" y="14816"/>
                    <a:pt x="2632" y="10543"/>
                  </a:cubicBezTo>
                  <a:cubicBezTo>
                    <a:pt x="2825" y="9626"/>
                    <a:pt x="3209" y="8753"/>
                    <a:pt x="3771" y="7999"/>
                  </a:cubicBezTo>
                  <a:cubicBezTo>
                    <a:pt x="4007" y="7704"/>
                    <a:pt x="4259" y="7423"/>
                    <a:pt x="4540" y="7171"/>
                  </a:cubicBezTo>
                  <a:lnTo>
                    <a:pt x="4643" y="7171"/>
                  </a:lnTo>
                  <a:cubicBezTo>
                    <a:pt x="4939" y="7171"/>
                    <a:pt x="5235" y="7201"/>
                    <a:pt x="5530" y="7260"/>
                  </a:cubicBezTo>
                  <a:cubicBezTo>
                    <a:pt x="6181" y="7393"/>
                    <a:pt x="6817" y="7556"/>
                    <a:pt x="7453" y="7748"/>
                  </a:cubicBezTo>
                  <a:cubicBezTo>
                    <a:pt x="8088" y="7955"/>
                    <a:pt x="8724" y="8177"/>
                    <a:pt x="9390" y="8325"/>
                  </a:cubicBezTo>
                  <a:cubicBezTo>
                    <a:pt x="9730" y="8399"/>
                    <a:pt x="10085" y="8458"/>
                    <a:pt x="10425" y="8502"/>
                  </a:cubicBezTo>
                  <a:cubicBezTo>
                    <a:pt x="10506" y="8509"/>
                    <a:pt x="10587" y="8513"/>
                    <a:pt x="10669" y="8513"/>
                  </a:cubicBezTo>
                  <a:cubicBezTo>
                    <a:pt x="10750" y="8513"/>
                    <a:pt x="10831" y="8509"/>
                    <a:pt x="10913" y="8502"/>
                  </a:cubicBezTo>
                  <a:cubicBezTo>
                    <a:pt x="11016" y="8487"/>
                    <a:pt x="11105" y="8472"/>
                    <a:pt x="11194" y="8458"/>
                  </a:cubicBezTo>
                  <a:cubicBezTo>
                    <a:pt x="11341" y="8413"/>
                    <a:pt x="11386" y="8413"/>
                    <a:pt x="11282" y="8413"/>
                  </a:cubicBezTo>
                  <a:cubicBezTo>
                    <a:pt x="11800" y="8354"/>
                    <a:pt x="11977" y="7600"/>
                    <a:pt x="11415" y="7467"/>
                  </a:cubicBezTo>
                  <a:lnTo>
                    <a:pt x="11415" y="7467"/>
                  </a:lnTo>
                  <a:cubicBezTo>
                    <a:pt x="11445" y="7497"/>
                    <a:pt x="11456" y="7511"/>
                    <a:pt x="11450" y="7511"/>
                  </a:cubicBezTo>
                  <a:cubicBezTo>
                    <a:pt x="11445" y="7511"/>
                    <a:pt x="11423" y="7497"/>
                    <a:pt x="11386" y="7467"/>
                  </a:cubicBezTo>
                  <a:cubicBezTo>
                    <a:pt x="11356" y="7437"/>
                    <a:pt x="11312" y="7408"/>
                    <a:pt x="11267" y="7393"/>
                  </a:cubicBezTo>
                  <a:cubicBezTo>
                    <a:pt x="11179" y="7363"/>
                    <a:pt x="11105" y="7334"/>
                    <a:pt x="11016" y="7304"/>
                  </a:cubicBezTo>
                  <a:cubicBezTo>
                    <a:pt x="10868" y="7245"/>
                    <a:pt x="10706" y="7201"/>
                    <a:pt x="10543" y="7171"/>
                  </a:cubicBezTo>
                  <a:cubicBezTo>
                    <a:pt x="10203" y="7083"/>
                    <a:pt x="9863" y="6979"/>
                    <a:pt x="9523" y="6890"/>
                  </a:cubicBezTo>
                  <a:cubicBezTo>
                    <a:pt x="8872" y="6698"/>
                    <a:pt x="8236" y="6476"/>
                    <a:pt x="7600" y="6284"/>
                  </a:cubicBezTo>
                  <a:cubicBezTo>
                    <a:pt x="7083" y="6121"/>
                    <a:pt x="6551" y="5988"/>
                    <a:pt x="6018" y="5900"/>
                  </a:cubicBezTo>
                  <a:cubicBezTo>
                    <a:pt x="6048" y="5870"/>
                    <a:pt x="6063" y="5855"/>
                    <a:pt x="6078" y="5840"/>
                  </a:cubicBezTo>
                  <a:cubicBezTo>
                    <a:pt x="7807" y="4332"/>
                    <a:pt x="9478" y="2721"/>
                    <a:pt x="10661" y="739"/>
                  </a:cubicBezTo>
                  <a:cubicBezTo>
                    <a:pt x="10839" y="431"/>
                    <a:pt x="10561" y="0"/>
                    <a:pt x="102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2"/>
            <p:cNvSpPr/>
            <p:nvPr/>
          </p:nvSpPr>
          <p:spPr>
            <a:xfrm>
              <a:off x="7277015" y="1131628"/>
              <a:ext cx="1138036" cy="1389930"/>
            </a:xfrm>
            <a:custGeom>
              <a:avLst/>
              <a:gdLst/>
              <a:ahLst/>
              <a:cxnLst/>
              <a:rect l="l" t="t" r="r" b="b"/>
              <a:pathLst>
                <a:path w="18528" h="22629" extrusionOk="0">
                  <a:moveTo>
                    <a:pt x="5933" y="0"/>
                  </a:moveTo>
                  <a:cubicBezTo>
                    <a:pt x="4584" y="0"/>
                    <a:pt x="3304" y="329"/>
                    <a:pt x="2307" y="1064"/>
                  </a:cubicBezTo>
                  <a:cubicBezTo>
                    <a:pt x="1272" y="1833"/>
                    <a:pt x="532" y="3031"/>
                    <a:pt x="340" y="4761"/>
                  </a:cubicBezTo>
                  <a:cubicBezTo>
                    <a:pt x="0" y="7659"/>
                    <a:pt x="1434" y="10054"/>
                    <a:pt x="3534" y="11903"/>
                  </a:cubicBezTo>
                  <a:cubicBezTo>
                    <a:pt x="4525" y="12760"/>
                    <a:pt x="5708" y="13869"/>
                    <a:pt x="4954" y="15274"/>
                  </a:cubicBezTo>
                  <a:cubicBezTo>
                    <a:pt x="4776" y="15614"/>
                    <a:pt x="4628" y="15954"/>
                    <a:pt x="4525" y="16324"/>
                  </a:cubicBezTo>
                  <a:cubicBezTo>
                    <a:pt x="3760" y="19013"/>
                    <a:pt x="4827" y="22628"/>
                    <a:pt x="8824" y="22628"/>
                  </a:cubicBezTo>
                  <a:cubicBezTo>
                    <a:pt x="9619" y="22628"/>
                    <a:pt x="10529" y="22485"/>
                    <a:pt x="11563" y="22164"/>
                  </a:cubicBezTo>
                  <a:cubicBezTo>
                    <a:pt x="18527" y="20006"/>
                    <a:pt x="16516" y="8857"/>
                    <a:pt x="13663" y="4051"/>
                  </a:cubicBezTo>
                  <a:cubicBezTo>
                    <a:pt x="13603" y="3963"/>
                    <a:pt x="13544" y="3874"/>
                    <a:pt x="13470" y="3770"/>
                  </a:cubicBezTo>
                  <a:cubicBezTo>
                    <a:pt x="13263" y="3445"/>
                    <a:pt x="13027" y="3149"/>
                    <a:pt x="12775" y="2868"/>
                  </a:cubicBezTo>
                  <a:cubicBezTo>
                    <a:pt x="12273" y="2351"/>
                    <a:pt x="11726" y="1892"/>
                    <a:pt x="11119" y="1523"/>
                  </a:cubicBezTo>
                  <a:cubicBezTo>
                    <a:pt x="9592" y="566"/>
                    <a:pt x="7703" y="0"/>
                    <a:pt x="59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2"/>
            <p:cNvSpPr/>
            <p:nvPr/>
          </p:nvSpPr>
          <p:spPr>
            <a:xfrm>
              <a:off x="7678377" y="1904306"/>
              <a:ext cx="446050" cy="422894"/>
            </a:xfrm>
            <a:custGeom>
              <a:avLst/>
              <a:gdLst/>
              <a:ahLst/>
              <a:cxnLst/>
              <a:rect l="l" t="t" r="r" b="b"/>
              <a:pathLst>
                <a:path w="7262" h="6885" extrusionOk="0">
                  <a:moveTo>
                    <a:pt x="301" y="0"/>
                  </a:moveTo>
                  <a:cubicBezTo>
                    <a:pt x="80" y="0"/>
                    <a:pt x="0" y="333"/>
                    <a:pt x="223" y="388"/>
                  </a:cubicBezTo>
                  <a:cubicBezTo>
                    <a:pt x="608" y="477"/>
                    <a:pt x="963" y="595"/>
                    <a:pt x="1318" y="773"/>
                  </a:cubicBezTo>
                  <a:cubicBezTo>
                    <a:pt x="1628" y="1128"/>
                    <a:pt x="1850" y="1571"/>
                    <a:pt x="1909" y="2044"/>
                  </a:cubicBezTo>
                  <a:cubicBezTo>
                    <a:pt x="2013" y="2665"/>
                    <a:pt x="1953" y="3316"/>
                    <a:pt x="1924" y="3937"/>
                  </a:cubicBezTo>
                  <a:cubicBezTo>
                    <a:pt x="1879" y="4543"/>
                    <a:pt x="1953" y="5150"/>
                    <a:pt x="2146" y="5711"/>
                  </a:cubicBezTo>
                  <a:cubicBezTo>
                    <a:pt x="2234" y="5978"/>
                    <a:pt x="2367" y="6214"/>
                    <a:pt x="2530" y="6436"/>
                  </a:cubicBezTo>
                  <a:cubicBezTo>
                    <a:pt x="2619" y="6554"/>
                    <a:pt x="2708" y="6643"/>
                    <a:pt x="2826" y="6732"/>
                  </a:cubicBezTo>
                  <a:cubicBezTo>
                    <a:pt x="2929" y="6791"/>
                    <a:pt x="3048" y="6850"/>
                    <a:pt x="3181" y="6879"/>
                  </a:cubicBezTo>
                  <a:cubicBezTo>
                    <a:pt x="3197" y="6883"/>
                    <a:pt x="3214" y="6884"/>
                    <a:pt x="3230" y="6884"/>
                  </a:cubicBezTo>
                  <a:cubicBezTo>
                    <a:pt x="3425" y="6884"/>
                    <a:pt x="3553" y="6645"/>
                    <a:pt x="3402" y="6495"/>
                  </a:cubicBezTo>
                  <a:cubicBezTo>
                    <a:pt x="3314" y="6406"/>
                    <a:pt x="3255" y="6288"/>
                    <a:pt x="3166" y="6199"/>
                  </a:cubicBezTo>
                  <a:cubicBezTo>
                    <a:pt x="3077" y="6111"/>
                    <a:pt x="3003" y="6022"/>
                    <a:pt x="2944" y="5918"/>
                  </a:cubicBezTo>
                  <a:cubicBezTo>
                    <a:pt x="2811" y="5711"/>
                    <a:pt x="2708" y="5475"/>
                    <a:pt x="2648" y="5223"/>
                  </a:cubicBezTo>
                  <a:cubicBezTo>
                    <a:pt x="2500" y="4617"/>
                    <a:pt x="2545" y="3981"/>
                    <a:pt x="2560" y="3375"/>
                  </a:cubicBezTo>
                  <a:cubicBezTo>
                    <a:pt x="2589" y="2784"/>
                    <a:pt x="2530" y="2192"/>
                    <a:pt x="2353" y="1630"/>
                  </a:cubicBezTo>
                  <a:cubicBezTo>
                    <a:pt x="2323" y="1556"/>
                    <a:pt x="2293" y="1483"/>
                    <a:pt x="2264" y="1409"/>
                  </a:cubicBezTo>
                  <a:lnTo>
                    <a:pt x="2264" y="1409"/>
                  </a:lnTo>
                  <a:cubicBezTo>
                    <a:pt x="3122" y="2163"/>
                    <a:pt x="3639" y="3213"/>
                    <a:pt x="4304" y="4129"/>
                  </a:cubicBezTo>
                  <a:cubicBezTo>
                    <a:pt x="4630" y="4617"/>
                    <a:pt x="5014" y="5046"/>
                    <a:pt x="5458" y="5416"/>
                  </a:cubicBezTo>
                  <a:cubicBezTo>
                    <a:pt x="5680" y="5593"/>
                    <a:pt x="5931" y="5756"/>
                    <a:pt x="6197" y="5889"/>
                  </a:cubicBezTo>
                  <a:cubicBezTo>
                    <a:pt x="6402" y="5985"/>
                    <a:pt x="6635" y="6101"/>
                    <a:pt x="6867" y="6101"/>
                  </a:cubicBezTo>
                  <a:cubicBezTo>
                    <a:pt x="6920" y="6101"/>
                    <a:pt x="6973" y="6095"/>
                    <a:pt x="7025" y="6081"/>
                  </a:cubicBezTo>
                  <a:cubicBezTo>
                    <a:pt x="7202" y="6037"/>
                    <a:pt x="7262" y="5800"/>
                    <a:pt x="7129" y="5667"/>
                  </a:cubicBezTo>
                  <a:cubicBezTo>
                    <a:pt x="6877" y="5475"/>
                    <a:pt x="6537" y="5416"/>
                    <a:pt x="6256" y="5253"/>
                  </a:cubicBezTo>
                  <a:cubicBezTo>
                    <a:pt x="5990" y="5090"/>
                    <a:pt x="5739" y="4898"/>
                    <a:pt x="5517" y="4676"/>
                  </a:cubicBezTo>
                  <a:cubicBezTo>
                    <a:pt x="4659" y="3848"/>
                    <a:pt x="4127" y="2754"/>
                    <a:pt x="3388" y="1837"/>
                  </a:cubicBezTo>
                  <a:cubicBezTo>
                    <a:pt x="3018" y="1349"/>
                    <a:pt x="2560" y="935"/>
                    <a:pt x="2042" y="610"/>
                  </a:cubicBezTo>
                  <a:cubicBezTo>
                    <a:pt x="1510" y="300"/>
                    <a:pt x="933" y="93"/>
                    <a:pt x="342" y="4"/>
                  </a:cubicBezTo>
                  <a:cubicBezTo>
                    <a:pt x="328" y="1"/>
                    <a:pt x="314" y="0"/>
                    <a:pt x="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2"/>
            <p:cNvSpPr/>
            <p:nvPr/>
          </p:nvSpPr>
          <p:spPr>
            <a:xfrm>
              <a:off x="7689372" y="2149949"/>
              <a:ext cx="56324" cy="117931"/>
            </a:xfrm>
            <a:custGeom>
              <a:avLst/>
              <a:gdLst/>
              <a:ahLst/>
              <a:cxnLst/>
              <a:rect l="l" t="t" r="r" b="b"/>
              <a:pathLst>
                <a:path w="917" h="1920" extrusionOk="0">
                  <a:moveTo>
                    <a:pt x="403" y="1"/>
                  </a:moveTo>
                  <a:cubicBezTo>
                    <a:pt x="292" y="1"/>
                    <a:pt x="185" y="82"/>
                    <a:pt x="148" y="204"/>
                  </a:cubicBezTo>
                  <a:cubicBezTo>
                    <a:pt x="30" y="470"/>
                    <a:pt x="0" y="766"/>
                    <a:pt x="44" y="1062"/>
                  </a:cubicBezTo>
                  <a:cubicBezTo>
                    <a:pt x="59" y="1195"/>
                    <a:pt x="104" y="1313"/>
                    <a:pt x="148" y="1431"/>
                  </a:cubicBezTo>
                  <a:cubicBezTo>
                    <a:pt x="207" y="1579"/>
                    <a:pt x="296" y="1727"/>
                    <a:pt x="399" y="1845"/>
                  </a:cubicBezTo>
                  <a:cubicBezTo>
                    <a:pt x="455" y="1893"/>
                    <a:pt x="529" y="1920"/>
                    <a:pt x="601" y="1920"/>
                  </a:cubicBezTo>
                  <a:cubicBezTo>
                    <a:pt x="662" y="1920"/>
                    <a:pt x="721" y="1901"/>
                    <a:pt x="769" y="1860"/>
                  </a:cubicBezTo>
                  <a:cubicBezTo>
                    <a:pt x="887" y="1772"/>
                    <a:pt x="917" y="1624"/>
                    <a:pt x="843" y="1491"/>
                  </a:cubicBezTo>
                  <a:cubicBezTo>
                    <a:pt x="799" y="1387"/>
                    <a:pt x="739" y="1298"/>
                    <a:pt x="680" y="1195"/>
                  </a:cubicBezTo>
                  <a:lnTo>
                    <a:pt x="665" y="1165"/>
                  </a:lnTo>
                  <a:cubicBezTo>
                    <a:pt x="665" y="1136"/>
                    <a:pt x="651" y="1106"/>
                    <a:pt x="651" y="1077"/>
                  </a:cubicBezTo>
                  <a:cubicBezTo>
                    <a:pt x="621" y="1032"/>
                    <a:pt x="606" y="973"/>
                    <a:pt x="606" y="914"/>
                  </a:cubicBezTo>
                  <a:cubicBezTo>
                    <a:pt x="606" y="914"/>
                    <a:pt x="606" y="899"/>
                    <a:pt x="606" y="899"/>
                  </a:cubicBezTo>
                  <a:lnTo>
                    <a:pt x="606" y="870"/>
                  </a:lnTo>
                  <a:lnTo>
                    <a:pt x="606" y="796"/>
                  </a:lnTo>
                  <a:lnTo>
                    <a:pt x="606" y="618"/>
                  </a:lnTo>
                  <a:lnTo>
                    <a:pt x="606" y="589"/>
                  </a:lnTo>
                  <a:cubicBezTo>
                    <a:pt x="621" y="574"/>
                    <a:pt x="621" y="515"/>
                    <a:pt x="621" y="515"/>
                  </a:cubicBezTo>
                  <a:cubicBezTo>
                    <a:pt x="636" y="456"/>
                    <a:pt x="651" y="396"/>
                    <a:pt x="665" y="352"/>
                  </a:cubicBezTo>
                  <a:cubicBezTo>
                    <a:pt x="710" y="204"/>
                    <a:pt x="621" y="56"/>
                    <a:pt x="473" y="12"/>
                  </a:cubicBezTo>
                  <a:cubicBezTo>
                    <a:pt x="450" y="4"/>
                    <a:pt x="426" y="1"/>
                    <a:pt x="4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2"/>
            <p:cNvSpPr/>
            <p:nvPr/>
          </p:nvSpPr>
          <p:spPr>
            <a:xfrm>
              <a:off x="7726597" y="2205171"/>
              <a:ext cx="61" cy="921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2"/>
            <p:cNvSpPr/>
            <p:nvPr/>
          </p:nvSpPr>
          <p:spPr>
            <a:xfrm>
              <a:off x="7726597" y="2186068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2"/>
            <p:cNvSpPr/>
            <p:nvPr/>
          </p:nvSpPr>
          <p:spPr>
            <a:xfrm>
              <a:off x="7605771" y="1819170"/>
              <a:ext cx="120879" cy="35441"/>
            </a:xfrm>
            <a:custGeom>
              <a:avLst/>
              <a:gdLst/>
              <a:ahLst/>
              <a:cxnLst/>
              <a:rect l="l" t="t" r="r" b="b"/>
              <a:pathLst>
                <a:path w="1968" h="577" extrusionOk="0">
                  <a:moveTo>
                    <a:pt x="1612" y="0"/>
                  </a:moveTo>
                  <a:cubicBezTo>
                    <a:pt x="1539" y="15"/>
                    <a:pt x="1465" y="15"/>
                    <a:pt x="1391" y="15"/>
                  </a:cubicBezTo>
                  <a:lnTo>
                    <a:pt x="991" y="59"/>
                  </a:lnTo>
                  <a:cubicBezTo>
                    <a:pt x="858" y="59"/>
                    <a:pt x="755" y="89"/>
                    <a:pt x="592" y="104"/>
                  </a:cubicBezTo>
                  <a:cubicBezTo>
                    <a:pt x="444" y="118"/>
                    <a:pt x="296" y="163"/>
                    <a:pt x="149" y="192"/>
                  </a:cubicBezTo>
                  <a:cubicBezTo>
                    <a:pt x="60" y="207"/>
                    <a:pt x="1" y="296"/>
                    <a:pt x="16" y="399"/>
                  </a:cubicBezTo>
                  <a:cubicBezTo>
                    <a:pt x="16" y="488"/>
                    <a:pt x="104" y="562"/>
                    <a:pt x="193" y="562"/>
                  </a:cubicBezTo>
                  <a:cubicBezTo>
                    <a:pt x="341" y="577"/>
                    <a:pt x="474" y="577"/>
                    <a:pt x="607" y="577"/>
                  </a:cubicBezTo>
                  <a:cubicBezTo>
                    <a:pt x="740" y="577"/>
                    <a:pt x="873" y="562"/>
                    <a:pt x="1006" y="562"/>
                  </a:cubicBezTo>
                  <a:lnTo>
                    <a:pt x="1420" y="518"/>
                  </a:lnTo>
                  <a:lnTo>
                    <a:pt x="1612" y="503"/>
                  </a:lnTo>
                  <a:cubicBezTo>
                    <a:pt x="1701" y="488"/>
                    <a:pt x="1790" y="458"/>
                    <a:pt x="1849" y="399"/>
                  </a:cubicBezTo>
                  <a:cubicBezTo>
                    <a:pt x="1967" y="325"/>
                    <a:pt x="1967" y="163"/>
                    <a:pt x="1849" y="89"/>
                  </a:cubicBezTo>
                  <a:cubicBezTo>
                    <a:pt x="1775" y="44"/>
                    <a:pt x="1701" y="15"/>
                    <a:pt x="1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2"/>
            <p:cNvSpPr/>
            <p:nvPr/>
          </p:nvSpPr>
          <p:spPr>
            <a:xfrm>
              <a:off x="7785628" y="1743739"/>
              <a:ext cx="162585" cy="72417"/>
            </a:xfrm>
            <a:custGeom>
              <a:avLst/>
              <a:gdLst/>
              <a:ahLst/>
              <a:cxnLst/>
              <a:rect l="l" t="t" r="r" b="b"/>
              <a:pathLst>
                <a:path w="2647" h="1179" extrusionOk="0">
                  <a:moveTo>
                    <a:pt x="237" y="1"/>
                  </a:moveTo>
                  <a:cubicBezTo>
                    <a:pt x="163" y="1"/>
                    <a:pt x="89" y="45"/>
                    <a:pt x="60" y="119"/>
                  </a:cubicBezTo>
                  <a:cubicBezTo>
                    <a:pt x="15" y="163"/>
                    <a:pt x="0" y="223"/>
                    <a:pt x="15" y="282"/>
                  </a:cubicBezTo>
                  <a:cubicBezTo>
                    <a:pt x="45" y="356"/>
                    <a:pt x="104" y="415"/>
                    <a:pt x="178" y="444"/>
                  </a:cubicBezTo>
                  <a:cubicBezTo>
                    <a:pt x="547" y="503"/>
                    <a:pt x="932" y="592"/>
                    <a:pt x="1302" y="710"/>
                  </a:cubicBezTo>
                  <a:cubicBezTo>
                    <a:pt x="1656" y="829"/>
                    <a:pt x="2011" y="991"/>
                    <a:pt x="2351" y="1169"/>
                  </a:cubicBezTo>
                  <a:cubicBezTo>
                    <a:pt x="2372" y="1176"/>
                    <a:pt x="2391" y="1179"/>
                    <a:pt x="2410" y="1179"/>
                  </a:cubicBezTo>
                  <a:cubicBezTo>
                    <a:pt x="2556" y="1179"/>
                    <a:pt x="2647" y="989"/>
                    <a:pt x="2529" y="858"/>
                  </a:cubicBezTo>
                  <a:cubicBezTo>
                    <a:pt x="2204" y="622"/>
                    <a:pt x="1834" y="430"/>
                    <a:pt x="1449" y="296"/>
                  </a:cubicBezTo>
                  <a:cubicBezTo>
                    <a:pt x="1050" y="134"/>
                    <a:pt x="651" y="45"/>
                    <a:pt x="2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2"/>
            <p:cNvSpPr/>
            <p:nvPr/>
          </p:nvSpPr>
          <p:spPr>
            <a:xfrm>
              <a:off x="7545573" y="1351779"/>
              <a:ext cx="411715" cy="341939"/>
            </a:xfrm>
            <a:custGeom>
              <a:avLst/>
              <a:gdLst/>
              <a:ahLst/>
              <a:cxnLst/>
              <a:rect l="l" t="t" r="r" b="b"/>
              <a:pathLst>
                <a:path w="6703" h="5567" extrusionOk="0">
                  <a:moveTo>
                    <a:pt x="5170" y="0"/>
                  </a:moveTo>
                  <a:cubicBezTo>
                    <a:pt x="4918" y="0"/>
                    <a:pt x="4662" y="47"/>
                    <a:pt x="4426" y="142"/>
                  </a:cubicBezTo>
                  <a:cubicBezTo>
                    <a:pt x="4115" y="260"/>
                    <a:pt x="3834" y="393"/>
                    <a:pt x="3568" y="571"/>
                  </a:cubicBezTo>
                  <a:cubicBezTo>
                    <a:pt x="3021" y="940"/>
                    <a:pt x="2592" y="1428"/>
                    <a:pt x="2297" y="2020"/>
                  </a:cubicBezTo>
                  <a:cubicBezTo>
                    <a:pt x="1986" y="2611"/>
                    <a:pt x="1809" y="3277"/>
                    <a:pt x="1483" y="3868"/>
                  </a:cubicBezTo>
                  <a:lnTo>
                    <a:pt x="1469" y="3898"/>
                  </a:lnTo>
                  <a:cubicBezTo>
                    <a:pt x="1498" y="3735"/>
                    <a:pt x="1528" y="3558"/>
                    <a:pt x="1543" y="3395"/>
                  </a:cubicBezTo>
                  <a:cubicBezTo>
                    <a:pt x="1602" y="2922"/>
                    <a:pt x="1617" y="2449"/>
                    <a:pt x="1557" y="1961"/>
                  </a:cubicBezTo>
                  <a:cubicBezTo>
                    <a:pt x="1543" y="1857"/>
                    <a:pt x="1454" y="1783"/>
                    <a:pt x="1350" y="1754"/>
                  </a:cubicBezTo>
                  <a:cubicBezTo>
                    <a:pt x="1325" y="1748"/>
                    <a:pt x="1300" y="1745"/>
                    <a:pt x="1276" y="1745"/>
                  </a:cubicBezTo>
                  <a:cubicBezTo>
                    <a:pt x="1111" y="1745"/>
                    <a:pt x="966" y="1869"/>
                    <a:pt x="966" y="2049"/>
                  </a:cubicBezTo>
                  <a:cubicBezTo>
                    <a:pt x="951" y="2271"/>
                    <a:pt x="981" y="2508"/>
                    <a:pt x="966" y="2730"/>
                  </a:cubicBezTo>
                  <a:cubicBezTo>
                    <a:pt x="966" y="2951"/>
                    <a:pt x="966" y="3173"/>
                    <a:pt x="951" y="3395"/>
                  </a:cubicBezTo>
                  <a:cubicBezTo>
                    <a:pt x="922" y="3839"/>
                    <a:pt x="892" y="4297"/>
                    <a:pt x="848" y="4740"/>
                  </a:cubicBezTo>
                  <a:cubicBezTo>
                    <a:pt x="848" y="4740"/>
                    <a:pt x="848" y="4755"/>
                    <a:pt x="848" y="4770"/>
                  </a:cubicBezTo>
                  <a:cubicBezTo>
                    <a:pt x="670" y="4933"/>
                    <a:pt x="478" y="5066"/>
                    <a:pt x="241" y="5155"/>
                  </a:cubicBezTo>
                  <a:cubicBezTo>
                    <a:pt x="1" y="5221"/>
                    <a:pt x="74" y="5566"/>
                    <a:pt x="298" y="5566"/>
                  </a:cubicBezTo>
                  <a:cubicBezTo>
                    <a:pt x="322" y="5566"/>
                    <a:pt x="348" y="5562"/>
                    <a:pt x="375" y="5554"/>
                  </a:cubicBezTo>
                  <a:cubicBezTo>
                    <a:pt x="744" y="5465"/>
                    <a:pt x="1069" y="5258"/>
                    <a:pt x="1350" y="4992"/>
                  </a:cubicBezTo>
                  <a:cubicBezTo>
                    <a:pt x="1395" y="4992"/>
                    <a:pt x="1439" y="4977"/>
                    <a:pt x="1483" y="4947"/>
                  </a:cubicBezTo>
                  <a:cubicBezTo>
                    <a:pt x="2164" y="4415"/>
                    <a:pt x="2947" y="4001"/>
                    <a:pt x="3790" y="3750"/>
                  </a:cubicBezTo>
                  <a:cubicBezTo>
                    <a:pt x="4403" y="3578"/>
                    <a:pt x="5024" y="3523"/>
                    <a:pt x="5658" y="3523"/>
                  </a:cubicBezTo>
                  <a:cubicBezTo>
                    <a:pt x="5896" y="3523"/>
                    <a:pt x="6136" y="3531"/>
                    <a:pt x="6378" y="3543"/>
                  </a:cubicBezTo>
                  <a:cubicBezTo>
                    <a:pt x="6644" y="3543"/>
                    <a:pt x="6703" y="3158"/>
                    <a:pt x="6437" y="3084"/>
                  </a:cubicBezTo>
                  <a:cubicBezTo>
                    <a:pt x="6060" y="2975"/>
                    <a:pt x="5672" y="2928"/>
                    <a:pt x="5282" y="2928"/>
                  </a:cubicBezTo>
                  <a:cubicBezTo>
                    <a:pt x="4722" y="2928"/>
                    <a:pt x="4159" y="3025"/>
                    <a:pt x="3627" y="3173"/>
                  </a:cubicBezTo>
                  <a:cubicBezTo>
                    <a:pt x="3110" y="3306"/>
                    <a:pt x="2622" y="3513"/>
                    <a:pt x="2164" y="3779"/>
                  </a:cubicBezTo>
                  <a:cubicBezTo>
                    <a:pt x="2326" y="3425"/>
                    <a:pt x="2459" y="3070"/>
                    <a:pt x="2607" y="2715"/>
                  </a:cubicBezTo>
                  <a:cubicBezTo>
                    <a:pt x="2844" y="2123"/>
                    <a:pt x="3228" y="1591"/>
                    <a:pt x="3716" y="1177"/>
                  </a:cubicBezTo>
                  <a:cubicBezTo>
                    <a:pt x="3953" y="1000"/>
                    <a:pt x="4204" y="852"/>
                    <a:pt x="4470" y="748"/>
                  </a:cubicBezTo>
                  <a:cubicBezTo>
                    <a:pt x="4751" y="630"/>
                    <a:pt x="5077" y="615"/>
                    <a:pt x="5357" y="482"/>
                  </a:cubicBezTo>
                  <a:cubicBezTo>
                    <a:pt x="5564" y="408"/>
                    <a:pt x="5624" y="68"/>
                    <a:pt x="5357" y="9"/>
                  </a:cubicBezTo>
                  <a:cubicBezTo>
                    <a:pt x="5295" y="3"/>
                    <a:pt x="5233" y="0"/>
                    <a:pt x="51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0" name="Google Shape;1220;p52"/>
          <p:cNvGrpSpPr/>
          <p:nvPr/>
        </p:nvGrpSpPr>
        <p:grpSpPr>
          <a:xfrm>
            <a:off x="7608865" y="2957390"/>
            <a:ext cx="1134412" cy="1014085"/>
            <a:chOff x="7737465" y="3105740"/>
            <a:chExt cx="1134412" cy="1014085"/>
          </a:xfrm>
        </p:grpSpPr>
        <p:sp>
          <p:nvSpPr>
            <p:cNvPr id="1221" name="Google Shape;1221;p52"/>
            <p:cNvSpPr/>
            <p:nvPr/>
          </p:nvSpPr>
          <p:spPr>
            <a:xfrm>
              <a:off x="7737465" y="3105740"/>
              <a:ext cx="1134412" cy="1014085"/>
            </a:xfrm>
            <a:custGeom>
              <a:avLst/>
              <a:gdLst/>
              <a:ahLst/>
              <a:cxnLst/>
              <a:rect l="l" t="t" r="r" b="b"/>
              <a:pathLst>
                <a:path w="18469" h="16510" extrusionOk="0">
                  <a:moveTo>
                    <a:pt x="4314" y="0"/>
                  </a:moveTo>
                  <a:cubicBezTo>
                    <a:pt x="3057" y="0"/>
                    <a:pt x="1802" y="526"/>
                    <a:pt x="1065" y="1545"/>
                  </a:cubicBezTo>
                  <a:cubicBezTo>
                    <a:pt x="340" y="2536"/>
                    <a:pt x="163" y="3837"/>
                    <a:pt x="119" y="5079"/>
                  </a:cubicBezTo>
                  <a:cubicBezTo>
                    <a:pt x="0" y="9116"/>
                    <a:pt x="1139" y="13108"/>
                    <a:pt x="3357" y="16509"/>
                  </a:cubicBezTo>
                  <a:cubicBezTo>
                    <a:pt x="5752" y="16287"/>
                    <a:pt x="8177" y="15829"/>
                    <a:pt x="10395" y="14853"/>
                  </a:cubicBezTo>
                  <a:cubicBezTo>
                    <a:pt x="12864" y="13774"/>
                    <a:pt x="18468" y="11230"/>
                    <a:pt x="17330" y="6839"/>
                  </a:cubicBezTo>
                  <a:cubicBezTo>
                    <a:pt x="16930" y="5301"/>
                    <a:pt x="15141" y="3778"/>
                    <a:pt x="13574" y="3468"/>
                  </a:cubicBezTo>
                  <a:cubicBezTo>
                    <a:pt x="13383" y="3429"/>
                    <a:pt x="13191" y="3412"/>
                    <a:pt x="13000" y="3412"/>
                  </a:cubicBezTo>
                  <a:cubicBezTo>
                    <a:pt x="11490" y="3412"/>
                    <a:pt x="9994" y="4524"/>
                    <a:pt x="8813" y="5508"/>
                  </a:cubicBezTo>
                  <a:cubicBezTo>
                    <a:pt x="9005" y="3556"/>
                    <a:pt x="8074" y="1472"/>
                    <a:pt x="6358" y="510"/>
                  </a:cubicBezTo>
                  <a:cubicBezTo>
                    <a:pt x="5739" y="168"/>
                    <a:pt x="5026" y="0"/>
                    <a:pt x="43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2"/>
            <p:cNvSpPr/>
            <p:nvPr/>
          </p:nvSpPr>
          <p:spPr>
            <a:xfrm>
              <a:off x="7948158" y="3469505"/>
              <a:ext cx="458703" cy="447770"/>
            </a:xfrm>
            <a:custGeom>
              <a:avLst/>
              <a:gdLst/>
              <a:ahLst/>
              <a:cxnLst/>
              <a:rect l="l" t="t" r="r" b="b"/>
              <a:pathLst>
                <a:path w="7468" h="7290" extrusionOk="0">
                  <a:moveTo>
                    <a:pt x="4037" y="0"/>
                  </a:moveTo>
                  <a:lnTo>
                    <a:pt x="3091" y="2026"/>
                  </a:lnTo>
                  <a:lnTo>
                    <a:pt x="1006" y="1050"/>
                  </a:lnTo>
                  <a:lnTo>
                    <a:pt x="1" y="3209"/>
                  </a:lnTo>
                  <a:lnTo>
                    <a:pt x="2086" y="4185"/>
                  </a:lnTo>
                  <a:lnTo>
                    <a:pt x="1139" y="6225"/>
                  </a:lnTo>
                  <a:lnTo>
                    <a:pt x="3416" y="7290"/>
                  </a:lnTo>
                  <a:lnTo>
                    <a:pt x="4363" y="5249"/>
                  </a:lnTo>
                  <a:lnTo>
                    <a:pt x="6462" y="6225"/>
                  </a:lnTo>
                  <a:lnTo>
                    <a:pt x="7468" y="4081"/>
                  </a:lnTo>
                  <a:lnTo>
                    <a:pt x="5383" y="3105"/>
                  </a:lnTo>
                  <a:lnTo>
                    <a:pt x="6329" y="1065"/>
                  </a:lnTo>
                  <a:lnTo>
                    <a:pt x="40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3" name="Google Shape;1223;p52"/>
          <p:cNvGrpSpPr/>
          <p:nvPr/>
        </p:nvGrpSpPr>
        <p:grpSpPr>
          <a:xfrm>
            <a:off x="6353843" y="885439"/>
            <a:ext cx="746590" cy="657528"/>
            <a:chOff x="4629406" y="1131689"/>
            <a:chExt cx="746590" cy="657528"/>
          </a:xfrm>
        </p:grpSpPr>
        <p:sp>
          <p:nvSpPr>
            <p:cNvPr id="1224" name="Google Shape;1224;p52"/>
            <p:cNvSpPr/>
            <p:nvPr/>
          </p:nvSpPr>
          <p:spPr>
            <a:xfrm>
              <a:off x="4629406" y="1131689"/>
              <a:ext cx="746590" cy="657528"/>
            </a:xfrm>
            <a:custGeom>
              <a:avLst/>
              <a:gdLst/>
              <a:ahLst/>
              <a:cxnLst/>
              <a:rect l="l" t="t" r="r" b="b"/>
              <a:pathLst>
                <a:path w="12155" h="10705" extrusionOk="0">
                  <a:moveTo>
                    <a:pt x="8345" y="0"/>
                  </a:moveTo>
                  <a:cubicBezTo>
                    <a:pt x="7711" y="0"/>
                    <a:pt x="7061" y="163"/>
                    <a:pt x="6595" y="457"/>
                  </a:cubicBezTo>
                  <a:cubicBezTo>
                    <a:pt x="5693" y="1049"/>
                    <a:pt x="5471" y="2350"/>
                    <a:pt x="5353" y="3429"/>
                  </a:cubicBezTo>
                  <a:cubicBezTo>
                    <a:pt x="4735" y="2657"/>
                    <a:pt x="3764" y="2171"/>
                    <a:pt x="2793" y="2171"/>
                  </a:cubicBezTo>
                  <a:cubicBezTo>
                    <a:pt x="2555" y="2171"/>
                    <a:pt x="2318" y="2200"/>
                    <a:pt x="2085" y="2261"/>
                  </a:cubicBezTo>
                  <a:cubicBezTo>
                    <a:pt x="903" y="2572"/>
                    <a:pt x="1" y="3799"/>
                    <a:pt x="163" y="5011"/>
                  </a:cubicBezTo>
                  <a:cubicBezTo>
                    <a:pt x="281" y="5765"/>
                    <a:pt x="755" y="6431"/>
                    <a:pt x="1272" y="6993"/>
                  </a:cubicBezTo>
                  <a:cubicBezTo>
                    <a:pt x="2973" y="8856"/>
                    <a:pt x="5205" y="10157"/>
                    <a:pt x="7660" y="10704"/>
                  </a:cubicBezTo>
                  <a:cubicBezTo>
                    <a:pt x="8680" y="9580"/>
                    <a:pt x="9508" y="8309"/>
                    <a:pt x="10114" y="6919"/>
                  </a:cubicBezTo>
                  <a:cubicBezTo>
                    <a:pt x="10735" y="5381"/>
                    <a:pt x="12155" y="1818"/>
                    <a:pt x="9745" y="339"/>
                  </a:cubicBezTo>
                  <a:cubicBezTo>
                    <a:pt x="9361" y="107"/>
                    <a:pt x="8858" y="0"/>
                    <a:pt x="83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2"/>
            <p:cNvSpPr/>
            <p:nvPr/>
          </p:nvSpPr>
          <p:spPr>
            <a:xfrm>
              <a:off x="4876463" y="1357737"/>
              <a:ext cx="287949" cy="278858"/>
            </a:xfrm>
            <a:custGeom>
              <a:avLst/>
              <a:gdLst/>
              <a:ahLst/>
              <a:cxnLst/>
              <a:rect l="l" t="t" r="r" b="b"/>
              <a:pathLst>
                <a:path w="4688" h="4540" extrusionOk="0">
                  <a:moveTo>
                    <a:pt x="2396" y="1"/>
                  </a:moveTo>
                  <a:lnTo>
                    <a:pt x="917" y="518"/>
                  </a:lnTo>
                  <a:lnTo>
                    <a:pt x="1361" y="1834"/>
                  </a:lnTo>
                  <a:lnTo>
                    <a:pt x="0" y="2292"/>
                  </a:lnTo>
                  <a:lnTo>
                    <a:pt x="488" y="3697"/>
                  </a:lnTo>
                  <a:lnTo>
                    <a:pt x="1849" y="3224"/>
                  </a:lnTo>
                  <a:lnTo>
                    <a:pt x="2292" y="4540"/>
                  </a:lnTo>
                  <a:lnTo>
                    <a:pt x="3771" y="4037"/>
                  </a:lnTo>
                  <a:lnTo>
                    <a:pt x="3327" y="2721"/>
                  </a:lnTo>
                  <a:lnTo>
                    <a:pt x="4688" y="2248"/>
                  </a:lnTo>
                  <a:lnTo>
                    <a:pt x="4200" y="858"/>
                  </a:lnTo>
                  <a:lnTo>
                    <a:pt x="2839" y="1317"/>
                  </a:lnTo>
                  <a:lnTo>
                    <a:pt x="23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6" name="Google Shape;1226;p52"/>
          <p:cNvGrpSpPr/>
          <p:nvPr/>
        </p:nvGrpSpPr>
        <p:grpSpPr>
          <a:xfrm>
            <a:off x="5356040" y="3971479"/>
            <a:ext cx="755681" cy="755804"/>
            <a:chOff x="5245465" y="3592229"/>
            <a:chExt cx="755681" cy="755804"/>
          </a:xfrm>
        </p:grpSpPr>
        <p:sp>
          <p:nvSpPr>
            <p:cNvPr id="1227" name="Google Shape;1227;p52"/>
            <p:cNvSpPr/>
            <p:nvPr/>
          </p:nvSpPr>
          <p:spPr>
            <a:xfrm>
              <a:off x="5245465" y="3592229"/>
              <a:ext cx="755681" cy="755804"/>
            </a:xfrm>
            <a:custGeom>
              <a:avLst/>
              <a:gdLst/>
              <a:ahLst/>
              <a:cxnLst/>
              <a:rect l="l" t="t" r="r" b="b"/>
              <a:pathLst>
                <a:path w="12303" h="12305" extrusionOk="0">
                  <a:moveTo>
                    <a:pt x="8648" y="0"/>
                  </a:moveTo>
                  <a:cubicBezTo>
                    <a:pt x="7570" y="0"/>
                    <a:pt x="6285" y="667"/>
                    <a:pt x="5693" y="1510"/>
                  </a:cubicBezTo>
                  <a:cubicBezTo>
                    <a:pt x="4968" y="2545"/>
                    <a:pt x="5293" y="4053"/>
                    <a:pt x="5634" y="5266"/>
                  </a:cubicBezTo>
                  <a:cubicBezTo>
                    <a:pt x="5045" y="4929"/>
                    <a:pt x="4364" y="4756"/>
                    <a:pt x="3689" y="4756"/>
                  </a:cubicBezTo>
                  <a:cubicBezTo>
                    <a:pt x="2939" y="4756"/>
                    <a:pt x="2196" y="4970"/>
                    <a:pt x="1597" y="5413"/>
                  </a:cubicBezTo>
                  <a:cubicBezTo>
                    <a:pt x="458" y="6271"/>
                    <a:pt x="0" y="7986"/>
                    <a:pt x="710" y="9228"/>
                  </a:cubicBezTo>
                  <a:cubicBezTo>
                    <a:pt x="1168" y="9997"/>
                    <a:pt x="1967" y="10500"/>
                    <a:pt x="2780" y="10884"/>
                  </a:cubicBezTo>
                  <a:cubicBezTo>
                    <a:pt x="4738" y="11825"/>
                    <a:pt x="6875" y="12305"/>
                    <a:pt x="9028" y="12305"/>
                  </a:cubicBezTo>
                  <a:cubicBezTo>
                    <a:pt x="9785" y="12305"/>
                    <a:pt x="10543" y="12246"/>
                    <a:pt x="11297" y="12126"/>
                  </a:cubicBezTo>
                  <a:cubicBezTo>
                    <a:pt x="11859" y="10470"/>
                    <a:pt x="12273" y="8725"/>
                    <a:pt x="12287" y="6981"/>
                  </a:cubicBezTo>
                  <a:cubicBezTo>
                    <a:pt x="12302" y="5029"/>
                    <a:pt x="12273" y="564"/>
                    <a:pt x="9034" y="31"/>
                  </a:cubicBezTo>
                  <a:cubicBezTo>
                    <a:pt x="8910" y="10"/>
                    <a:pt x="8781" y="0"/>
                    <a:pt x="8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2"/>
            <p:cNvSpPr/>
            <p:nvPr/>
          </p:nvSpPr>
          <p:spPr>
            <a:xfrm>
              <a:off x="5571518" y="3903844"/>
              <a:ext cx="308832" cy="304287"/>
            </a:xfrm>
            <a:custGeom>
              <a:avLst/>
              <a:gdLst/>
              <a:ahLst/>
              <a:cxnLst/>
              <a:rect l="l" t="t" r="r" b="b"/>
              <a:pathLst>
                <a:path w="5028" h="4954" extrusionOk="0">
                  <a:moveTo>
                    <a:pt x="1582" y="0"/>
                  </a:moveTo>
                  <a:lnTo>
                    <a:pt x="207" y="1198"/>
                  </a:lnTo>
                  <a:lnTo>
                    <a:pt x="1272" y="2425"/>
                  </a:lnTo>
                  <a:lnTo>
                    <a:pt x="0" y="3519"/>
                  </a:lnTo>
                  <a:lnTo>
                    <a:pt x="1124" y="4821"/>
                  </a:lnTo>
                  <a:lnTo>
                    <a:pt x="2381" y="3726"/>
                  </a:lnTo>
                  <a:lnTo>
                    <a:pt x="3445" y="4954"/>
                  </a:lnTo>
                  <a:lnTo>
                    <a:pt x="4835" y="3756"/>
                  </a:lnTo>
                  <a:lnTo>
                    <a:pt x="3771" y="2529"/>
                  </a:lnTo>
                  <a:lnTo>
                    <a:pt x="5028" y="1435"/>
                  </a:lnTo>
                  <a:lnTo>
                    <a:pt x="3919" y="133"/>
                  </a:lnTo>
                  <a:lnTo>
                    <a:pt x="2647" y="1228"/>
                  </a:lnTo>
                  <a:lnTo>
                    <a:pt x="15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9" name="Google Shape;1229;p52"/>
          <p:cNvSpPr/>
          <p:nvPr/>
        </p:nvSpPr>
        <p:spPr>
          <a:xfrm>
            <a:off x="6779150" y="43427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52"/>
          <p:cNvSpPr/>
          <p:nvPr/>
        </p:nvSpPr>
        <p:spPr>
          <a:xfrm>
            <a:off x="8321650" y="9262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52"/>
          <p:cNvSpPr/>
          <p:nvPr/>
        </p:nvSpPr>
        <p:spPr>
          <a:xfrm>
            <a:off x="7994600" y="653000"/>
            <a:ext cx="116374" cy="115735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52"/>
          <p:cNvSpPr/>
          <p:nvPr/>
        </p:nvSpPr>
        <p:spPr>
          <a:xfrm>
            <a:off x="7780625" y="434268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52"/>
          <p:cNvSpPr/>
          <p:nvPr/>
        </p:nvSpPr>
        <p:spPr>
          <a:xfrm>
            <a:off x="7162450" y="45441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52"/>
          <p:cNvSpPr/>
          <p:nvPr/>
        </p:nvSpPr>
        <p:spPr>
          <a:xfrm>
            <a:off x="5606163" y="59137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52"/>
          <p:cNvSpPr/>
          <p:nvPr/>
        </p:nvSpPr>
        <p:spPr>
          <a:xfrm>
            <a:off x="5268862" y="992215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44"/>
          <p:cNvSpPr txBox="1">
            <a:spLocks noGrp="1"/>
          </p:cNvSpPr>
          <p:nvPr>
            <p:ph type="subTitle" idx="3"/>
          </p:nvPr>
        </p:nvSpPr>
        <p:spPr>
          <a:xfrm>
            <a:off x="1729490" y="2240493"/>
            <a:ext cx="2564400" cy="5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Živi davatelj</a:t>
            </a:r>
            <a:endParaRPr dirty="0"/>
          </a:p>
        </p:txBody>
      </p:sp>
      <p:sp>
        <p:nvSpPr>
          <p:cNvPr id="766" name="Google Shape;766;p44"/>
          <p:cNvSpPr txBox="1">
            <a:spLocks noGrp="1"/>
          </p:cNvSpPr>
          <p:nvPr>
            <p:ph type="subTitle" idx="1"/>
          </p:nvPr>
        </p:nvSpPr>
        <p:spPr>
          <a:xfrm>
            <a:off x="4775486" y="2240493"/>
            <a:ext cx="2893390" cy="5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Preminuli davatelj</a:t>
            </a:r>
            <a:endParaRPr dirty="0"/>
          </a:p>
        </p:txBody>
      </p:sp>
      <p:sp>
        <p:nvSpPr>
          <p:cNvPr id="767" name="Google Shape;767;p44"/>
          <p:cNvSpPr txBox="1">
            <a:spLocks noGrp="1"/>
          </p:cNvSpPr>
          <p:nvPr>
            <p:ph type="subTitle" idx="2"/>
          </p:nvPr>
        </p:nvSpPr>
        <p:spPr>
          <a:xfrm>
            <a:off x="4894555" y="2755293"/>
            <a:ext cx="25644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Moždana smrt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Mehanička potpora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Srčana smrt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Očuvanje organa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Višestruka </a:t>
            </a:r>
            <a:r>
              <a:rPr lang="hr-HR" dirty="0" err="1"/>
              <a:t>transplatacija</a:t>
            </a:r>
            <a:endParaRPr dirty="0"/>
          </a:p>
        </p:txBody>
      </p:sp>
      <p:sp>
        <p:nvSpPr>
          <p:cNvPr id="768" name="Google Shape;768;p44"/>
          <p:cNvSpPr txBox="1">
            <a:spLocks noGrp="1"/>
          </p:cNvSpPr>
          <p:nvPr>
            <p:ph type="subTitle" idx="4"/>
          </p:nvPr>
        </p:nvSpPr>
        <p:spPr>
          <a:xfrm>
            <a:off x="1722050" y="2739587"/>
            <a:ext cx="25644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Bubrezi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Krvna veza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Laparoskopija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Dobro zdravlje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Psihološko savjetovanje</a:t>
            </a:r>
            <a:endParaRPr dirty="0"/>
          </a:p>
        </p:txBody>
      </p:sp>
      <p:sp>
        <p:nvSpPr>
          <p:cNvPr id="769" name="Google Shape;769;p44"/>
          <p:cNvSpPr/>
          <p:nvPr/>
        </p:nvSpPr>
        <p:spPr>
          <a:xfrm>
            <a:off x="6487303" y="2835431"/>
            <a:ext cx="67425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44"/>
          <p:cNvSpPr/>
          <p:nvPr/>
        </p:nvSpPr>
        <p:spPr>
          <a:xfrm>
            <a:off x="853900" y="33210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44"/>
          <p:cNvSpPr/>
          <p:nvPr/>
        </p:nvSpPr>
        <p:spPr>
          <a:xfrm>
            <a:off x="795050" y="36151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44"/>
          <p:cNvSpPr/>
          <p:nvPr/>
        </p:nvSpPr>
        <p:spPr>
          <a:xfrm>
            <a:off x="572050" y="26336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44"/>
          <p:cNvSpPr/>
          <p:nvPr/>
        </p:nvSpPr>
        <p:spPr>
          <a:xfrm>
            <a:off x="853888" y="148818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44"/>
          <p:cNvSpPr/>
          <p:nvPr/>
        </p:nvSpPr>
        <p:spPr>
          <a:xfrm>
            <a:off x="942350" y="23848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44"/>
          <p:cNvSpPr/>
          <p:nvPr/>
        </p:nvSpPr>
        <p:spPr>
          <a:xfrm>
            <a:off x="531950" y="43399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9" name="Google Shape;779;p44"/>
          <p:cNvGrpSpPr/>
          <p:nvPr/>
        </p:nvGrpSpPr>
        <p:grpSpPr>
          <a:xfrm>
            <a:off x="2733728" y="1672523"/>
            <a:ext cx="549497" cy="483759"/>
            <a:chOff x="3283652" y="2693400"/>
            <a:chExt cx="334590" cy="294580"/>
          </a:xfrm>
        </p:grpSpPr>
        <p:sp>
          <p:nvSpPr>
            <p:cNvPr id="780" name="Google Shape;780;p44"/>
            <p:cNvSpPr/>
            <p:nvPr/>
          </p:nvSpPr>
          <p:spPr>
            <a:xfrm>
              <a:off x="3284568" y="2931275"/>
              <a:ext cx="79809" cy="46537"/>
            </a:xfrm>
            <a:custGeom>
              <a:avLst/>
              <a:gdLst/>
              <a:ahLst/>
              <a:cxnLst/>
              <a:rect l="l" t="t" r="r" b="b"/>
              <a:pathLst>
                <a:path w="3399" h="1982" extrusionOk="0">
                  <a:moveTo>
                    <a:pt x="539" y="0"/>
                  </a:moveTo>
                  <a:cubicBezTo>
                    <a:pt x="525" y="486"/>
                    <a:pt x="421" y="958"/>
                    <a:pt x="237" y="1404"/>
                  </a:cubicBezTo>
                  <a:lnTo>
                    <a:pt x="1" y="1982"/>
                  </a:lnTo>
                  <a:lnTo>
                    <a:pt x="3399" y="1982"/>
                  </a:lnTo>
                  <a:cubicBezTo>
                    <a:pt x="3281" y="1890"/>
                    <a:pt x="3176" y="1785"/>
                    <a:pt x="3071" y="1693"/>
                  </a:cubicBezTo>
                  <a:cubicBezTo>
                    <a:pt x="2599" y="1221"/>
                    <a:pt x="2231" y="696"/>
                    <a:pt x="1956" y="105"/>
                  </a:cubicBezTo>
                  <a:lnTo>
                    <a:pt x="1155" y="105"/>
                  </a:lnTo>
                  <a:cubicBezTo>
                    <a:pt x="945" y="105"/>
                    <a:pt x="735" y="66"/>
                    <a:pt x="5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4"/>
            <p:cNvSpPr/>
            <p:nvPr/>
          </p:nvSpPr>
          <p:spPr>
            <a:xfrm>
              <a:off x="3297200" y="2713780"/>
              <a:ext cx="306250" cy="124796"/>
            </a:xfrm>
            <a:custGeom>
              <a:avLst/>
              <a:gdLst/>
              <a:ahLst/>
              <a:cxnLst/>
              <a:rect l="l" t="t" r="r" b="b"/>
              <a:pathLst>
                <a:path w="13043" h="5315" extrusionOk="0">
                  <a:moveTo>
                    <a:pt x="12229" y="2060"/>
                  </a:moveTo>
                  <a:cubicBezTo>
                    <a:pt x="12231" y="2063"/>
                    <a:pt x="12232" y="2065"/>
                    <a:pt x="12234" y="2068"/>
                  </a:cubicBezTo>
                  <a:lnTo>
                    <a:pt x="12234" y="2068"/>
                  </a:lnTo>
                  <a:cubicBezTo>
                    <a:pt x="12237" y="2065"/>
                    <a:pt x="12239" y="2063"/>
                    <a:pt x="12242" y="2060"/>
                  </a:cubicBezTo>
                  <a:close/>
                  <a:moveTo>
                    <a:pt x="4698" y="0"/>
                  </a:moveTo>
                  <a:cubicBezTo>
                    <a:pt x="2113" y="0"/>
                    <a:pt x="14" y="2100"/>
                    <a:pt x="1" y="4684"/>
                  </a:cubicBezTo>
                  <a:lnTo>
                    <a:pt x="1" y="5301"/>
                  </a:lnTo>
                  <a:cubicBezTo>
                    <a:pt x="211" y="5249"/>
                    <a:pt x="407" y="5209"/>
                    <a:pt x="617" y="5209"/>
                  </a:cubicBezTo>
                  <a:lnTo>
                    <a:pt x="1300" y="5209"/>
                  </a:lnTo>
                  <a:cubicBezTo>
                    <a:pt x="1719" y="4973"/>
                    <a:pt x="2126" y="4684"/>
                    <a:pt x="2480" y="4356"/>
                  </a:cubicBezTo>
                  <a:cubicBezTo>
                    <a:pt x="2887" y="3963"/>
                    <a:pt x="3202" y="3477"/>
                    <a:pt x="3412" y="2952"/>
                  </a:cubicBezTo>
                  <a:lnTo>
                    <a:pt x="3635" y="2441"/>
                  </a:lnTo>
                  <a:lnTo>
                    <a:pt x="4960" y="2441"/>
                  </a:lnTo>
                  <a:lnTo>
                    <a:pt x="5196" y="2913"/>
                  </a:lnTo>
                  <a:cubicBezTo>
                    <a:pt x="5314" y="3176"/>
                    <a:pt x="5524" y="3412"/>
                    <a:pt x="5787" y="3556"/>
                  </a:cubicBezTo>
                  <a:cubicBezTo>
                    <a:pt x="6062" y="3713"/>
                    <a:pt x="6377" y="3779"/>
                    <a:pt x="6705" y="3779"/>
                  </a:cubicBezTo>
                  <a:cubicBezTo>
                    <a:pt x="6981" y="3766"/>
                    <a:pt x="7243" y="3740"/>
                    <a:pt x="7505" y="3661"/>
                  </a:cubicBezTo>
                  <a:cubicBezTo>
                    <a:pt x="7860" y="3569"/>
                    <a:pt x="8227" y="3530"/>
                    <a:pt x="8594" y="3517"/>
                  </a:cubicBezTo>
                  <a:cubicBezTo>
                    <a:pt x="8616" y="3516"/>
                    <a:pt x="8637" y="3516"/>
                    <a:pt x="8659" y="3516"/>
                  </a:cubicBezTo>
                  <a:cubicBezTo>
                    <a:pt x="9149" y="3516"/>
                    <a:pt x="9637" y="3659"/>
                    <a:pt x="10064" y="3923"/>
                  </a:cubicBezTo>
                  <a:cubicBezTo>
                    <a:pt x="10379" y="4120"/>
                    <a:pt x="10668" y="4369"/>
                    <a:pt x="10904" y="4645"/>
                  </a:cubicBezTo>
                  <a:cubicBezTo>
                    <a:pt x="11166" y="4921"/>
                    <a:pt x="11429" y="5209"/>
                    <a:pt x="11940" y="5209"/>
                  </a:cubicBezTo>
                  <a:lnTo>
                    <a:pt x="12426" y="5209"/>
                  </a:lnTo>
                  <a:cubicBezTo>
                    <a:pt x="12636" y="5209"/>
                    <a:pt x="12846" y="5249"/>
                    <a:pt x="13042" y="5314"/>
                  </a:cubicBezTo>
                  <a:lnTo>
                    <a:pt x="13042" y="4684"/>
                  </a:lnTo>
                  <a:cubicBezTo>
                    <a:pt x="13042" y="3756"/>
                    <a:pt x="12769" y="2840"/>
                    <a:pt x="12234" y="2068"/>
                  </a:cubicBezTo>
                  <a:lnTo>
                    <a:pt x="12234" y="2068"/>
                  </a:lnTo>
                  <a:cubicBezTo>
                    <a:pt x="11922" y="2364"/>
                    <a:pt x="10864" y="3254"/>
                    <a:pt x="10864" y="3254"/>
                  </a:cubicBezTo>
                  <a:cubicBezTo>
                    <a:pt x="10340" y="2848"/>
                    <a:pt x="9146" y="1759"/>
                    <a:pt x="8778" y="1260"/>
                  </a:cubicBezTo>
                  <a:cubicBezTo>
                    <a:pt x="8503" y="893"/>
                    <a:pt x="8358" y="446"/>
                    <a:pt x="83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4"/>
            <p:cNvSpPr/>
            <p:nvPr/>
          </p:nvSpPr>
          <p:spPr>
            <a:xfrm>
              <a:off x="3536579" y="2931275"/>
              <a:ext cx="79503" cy="46537"/>
            </a:xfrm>
            <a:custGeom>
              <a:avLst/>
              <a:gdLst/>
              <a:ahLst/>
              <a:cxnLst/>
              <a:rect l="l" t="t" r="r" b="b"/>
              <a:pathLst>
                <a:path w="3386" h="1982" extrusionOk="0">
                  <a:moveTo>
                    <a:pt x="2860" y="0"/>
                  </a:moveTo>
                  <a:cubicBezTo>
                    <a:pt x="2651" y="66"/>
                    <a:pt x="2441" y="105"/>
                    <a:pt x="2231" y="105"/>
                  </a:cubicBezTo>
                  <a:lnTo>
                    <a:pt x="1443" y="105"/>
                  </a:lnTo>
                  <a:cubicBezTo>
                    <a:pt x="1168" y="696"/>
                    <a:pt x="787" y="1221"/>
                    <a:pt x="328" y="1693"/>
                  </a:cubicBezTo>
                  <a:cubicBezTo>
                    <a:pt x="223" y="1785"/>
                    <a:pt x="118" y="1890"/>
                    <a:pt x="0" y="1982"/>
                  </a:cubicBezTo>
                  <a:lnTo>
                    <a:pt x="3385" y="1982"/>
                  </a:lnTo>
                  <a:lnTo>
                    <a:pt x="3149" y="1404"/>
                  </a:lnTo>
                  <a:cubicBezTo>
                    <a:pt x="2965" y="958"/>
                    <a:pt x="2860" y="486"/>
                    <a:pt x="2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4"/>
            <p:cNvSpPr/>
            <p:nvPr/>
          </p:nvSpPr>
          <p:spPr>
            <a:xfrm>
              <a:off x="3283652" y="2855787"/>
              <a:ext cx="39446" cy="58254"/>
            </a:xfrm>
            <a:custGeom>
              <a:avLst/>
              <a:gdLst/>
              <a:ahLst/>
              <a:cxnLst/>
              <a:rect l="l" t="t" r="r" b="b"/>
              <a:pathLst>
                <a:path w="1680" h="2481" extrusionOk="0">
                  <a:moveTo>
                    <a:pt x="1194" y="1"/>
                  </a:moveTo>
                  <a:cubicBezTo>
                    <a:pt x="525" y="27"/>
                    <a:pt x="0" y="578"/>
                    <a:pt x="0" y="1247"/>
                  </a:cubicBezTo>
                  <a:cubicBezTo>
                    <a:pt x="0" y="1903"/>
                    <a:pt x="525" y="2454"/>
                    <a:pt x="1194" y="2481"/>
                  </a:cubicBezTo>
                  <a:lnTo>
                    <a:pt x="1680" y="2481"/>
                  </a:lnTo>
                  <a:cubicBezTo>
                    <a:pt x="1535" y="1969"/>
                    <a:pt x="1457" y="1444"/>
                    <a:pt x="1457" y="906"/>
                  </a:cubicBezTo>
                  <a:lnTo>
                    <a:pt x="14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4"/>
            <p:cNvSpPr/>
            <p:nvPr/>
          </p:nvSpPr>
          <p:spPr>
            <a:xfrm>
              <a:off x="3577857" y="2855787"/>
              <a:ext cx="40386" cy="58254"/>
            </a:xfrm>
            <a:custGeom>
              <a:avLst/>
              <a:gdLst/>
              <a:ahLst/>
              <a:cxnLst/>
              <a:rect l="l" t="t" r="r" b="b"/>
              <a:pathLst>
                <a:path w="1720" h="2481" extrusionOk="0">
                  <a:moveTo>
                    <a:pt x="223" y="1"/>
                  </a:moveTo>
                  <a:lnTo>
                    <a:pt x="223" y="906"/>
                  </a:lnTo>
                  <a:cubicBezTo>
                    <a:pt x="223" y="1444"/>
                    <a:pt x="145" y="1969"/>
                    <a:pt x="0" y="2481"/>
                  </a:cubicBezTo>
                  <a:lnTo>
                    <a:pt x="473" y="2481"/>
                  </a:lnTo>
                  <a:cubicBezTo>
                    <a:pt x="1168" y="2481"/>
                    <a:pt x="1719" y="1930"/>
                    <a:pt x="1719" y="1247"/>
                  </a:cubicBezTo>
                  <a:cubicBezTo>
                    <a:pt x="1719" y="552"/>
                    <a:pt x="1168" y="1"/>
                    <a:pt x="4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4"/>
            <p:cNvSpPr/>
            <p:nvPr/>
          </p:nvSpPr>
          <p:spPr>
            <a:xfrm>
              <a:off x="3337562" y="2790795"/>
              <a:ext cx="226136" cy="197185"/>
            </a:xfrm>
            <a:custGeom>
              <a:avLst/>
              <a:gdLst/>
              <a:ahLst/>
              <a:cxnLst/>
              <a:rect l="l" t="t" r="r" b="b"/>
              <a:pathLst>
                <a:path w="9631" h="8398" extrusionOk="0">
                  <a:moveTo>
                    <a:pt x="3149" y="3084"/>
                  </a:moveTo>
                  <a:lnTo>
                    <a:pt x="3149" y="3923"/>
                  </a:lnTo>
                  <a:lnTo>
                    <a:pt x="2310" y="3923"/>
                  </a:lnTo>
                  <a:lnTo>
                    <a:pt x="2310" y="3084"/>
                  </a:lnTo>
                  <a:close/>
                  <a:moveTo>
                    <a:pt x="7308" y="3084"/>
                  </a:moveTo>
                  <a:lnTo>
                    <a:pt x="7308" y="3923"/>
                  </a:lnTo>
                  <a:lnTo>
                    <a:pt x="6469" y="3923"/>
                  </a:lnTo>
                  <a:lnTo>
                    <a:pt x="6469" y="3084"/>
                  </a:lnTo>
                  <a:close/>
                  <a:moveTo>
                    <a:pt x="5537" y="4606"/>
                  </a:moveTo>
                  <a:lnTo>
                    <a:pt x="6259" y="5026"/>
                  </a:lnTo>
                  <a:cubicBezTo>
                    <a:pt x="5937" y="5583"/>
                    <a:pt x="5373" y="5862"/>
                    <a:pt x="4809" y="5862"/>
                  </a:cubicBezTo>
                  <a:cubicBezTo>
                    <a:pt x="4245" y="5862"/>
                    <a:pt x="3681" y="5583"/>
                    <a:pt x="3359" y="5026"/>
                  </a:cubicBezTo>
                  <a:lnTo>
                    <a:pt x="4081" y="4606"/>
                  </a:lnTo>
                  <a:cubicBezTo>
                    <a:pt x="4245" y="4888"/>
                    <a:pt x="4527" y="5029"/>
                    <a:pt x="4809" y="5029"/>
                  </a:cubicBezTo>
                  <a:cubicBezTo>
                    <a:pt x="5091" y="5029"/>
                    <a:pt x="5373" y="4888"/>
                    <a:pt x="5537" y="4606"/>
                  </a:cubicBezTo>
                  <a:close/>
                  <a:moveTo>
                    <a:pt x="2467" y="0"/>
                  </a:moveTo>
                  <a:cubicBezTo>
                    <a:pt x="1837" y="1496"/>
                    <a:pt x="945" y="2087"/>
                    <a:pt x="0" y="2664"/>
                  </a:cubicBezTo>
                  <a:lnTo>
                    <a:pt x="0" y="3674"/>
                  </a:lnTo>
                  <a:cubicBezTo>
                    <a:pt x="53" y="6298"/>
                    <a:pt x="2191" y="8398"/>
                    <a:pt x="4816" y="8398"/>
                  </a:cubicBezTo>
                  <a:cubicBezTo>
                    <a:pt x="7440" y="8398"/>
                    <a:pt x="9578" y="6298"/>
                    <a:pt x="9631" y="3674"/>
                  </a:cubicBezTo>
                  <a:lnTo>
                    <a:pt x="9618" y="3674"/>
                  </a:lnTo>
                  <a:lnTo>
                    <a:pt x="9618" y="2664"/>
                  </a:lnTo>
                  <a:cubicBezTo>
                    <a:pt x="8555" y="2428"/>
                    <a:pt x="8411" y="1076"/>
                    <a:pt x="6875" y="1076"/>
                  </a:cubicBezTo>
                  <a:cubicBezTo>
                    <a:pt x="6574" y="1076"/>
                    <a:pt x="6285" y="1116"/>
                    <a:pt x="5996" y="1194"/>
                  </a:cubicBezTo>
                  <a:cubicBezTo>
                    <a:pt x="5668" y="1286"/>
                    <a:pt x="5327" y="1326"/>
                    <a:pt x="4986" y="1326"/>
                  </a:cubicBezTo>
                  <a:cubicBezTo>
                    <a:pt x="4002" y="1326"/>
                    <a:pt x="3189" y="906"/>
                    <a:pt x="27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4"/>
            <p:cNvSpPr/>
            <p:nvPr/>
          </p:nvSpPr>
          <p:spPr>
            <a:xfrm>
              <a:off x="3513169" y="2693400"/>
              <a:ext cx="78470" cy="71238"/>
            </a:xfrm>
            <a:custGeom>
              <a:avLst/>
              <a:gdLst/>
              <a:ahLst/>
              <a:cxnLst/>
              <a:rect l="l" t="t" r="r" b="b"/>
              <a:pathLst>
                <a:path w="3342" h="3034" extrusionOk="0">
                  <a:moveTo>
                    <a:pt x="2375" y="1"/>
                  </a:moveTo>
                  <a:cubicBezTo>
                    <a:pt x="2121" y="1"/>
                    <a:pt x="1863" y="102"/>
                    <a:pt x="1666" y="330"/>
                  </a:cubicBezTo>
                  <a:cubicBezTo>
                    <a:pt x="1470" y="107"/>
                    <a:pt x="1213" y="7"/>
                    <a:pt x="961" y="7"/>
                  </a:cubicBezTo>
                  <a:cubicBezTo>
                    <a:pt x="473" y="7"/>
                    <a:pt x="0" y="381"/>
                    <a:pt x="0" y="960"/>
                  </a:cubicBezTo>
                  <a:lnTo>
                    <a:pt x="13" y="960"/>
                  </a:lnTo>
                  <a:cubicBezTo>
                    <a:pt x="13" y="1210"/>
                    <a:pt x="92" y="1446"/>
                    <a:pt x="249" y="1629"/>
                  </a:cubicBezTo>
                  <a:cubicBezTo>
                    <a:pt x="590" y="2089"/>
                    <a:pt x="1391" y="2797"/>
                    <a:pt x="1666" y="3033"/>
                  </a:cubicBezTo>
                  <a:cubicBezTo>
                    <a:pt x="1942" y="2797"/>
                    <a:pt x="2755" y="2089"/>
                    <a:pt x="3096" y="1629"/>
                  </a:cubicBezTo>
                  <a:cubicBezTo>
                    <a:pt x="3254" y="1446"/>
                    <a:pt x="3333" y="1210"/>
                    <a:pt x="3333" y="960"/>
                  </a:cubicBezTo>
                  <a:cubicBezTo>
                    <a:pt x="3341" y="381"/>
                    <a:pt x="2865" y="1"/>
                    <a:pt x="23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44"/>
          <p:cNvGrpSpPr/>
          <p:nvPr/>
        </p:nvGrpSpPr>
        <p:grpSpPr>
          <a:xfrm>
            <a:off x="7374809" y="703575"/>
            <a:ext cx="1226322" cy="1990881"/>
            <a:chOff x="7374809" y="703575"/>
            <a:chExt cx="1226322" cy="1990881"/>
          </a:xfrm>
        </p:grpSpPr>
        <p:sp>
          <p:nvSpPr>
            <p:cNvPr id="788" name="Google Shape;788;p44"/>
            <p:cNvSpPr/>
            <p:nvPr/>
          </p:nvSpPr>
          <p:spPr>
            <a:xfrm>
              <a:off x="8174775" y="1476900"/>
              <a:ext cx="58850" cy="58527"/>
            </a:xfrm>
            <a:custGeom>
              <a:avLst/>
              <a:gdLst/>
              <a:ahLst/>
              <a:cxnLst/>
              <a:rect l="l" t="t" r="r" b="b"/>
              <a:pathLst>
                <a:path w="2149" h="2137" extrusionOk="0">
                  <a:moveTo>
                    <a:pt x="1075" y="0"/>
                  </a:moveTo>
                  <a:cubicBezTo>
                    <a:pt x="935" y="0"/>
                    <a:pt x="794" y="32"/>
                    <a:pt x="670" y="94"/>
                  </a:cubicBezTo>
                  <a:cubicBezTo>
                    <a:pt x="405" y="187"/>
                    <a:pt x="203" y="390"/>
                    <a:pt x="94" y="654"/>
                  </a:cubicBezTo>
                  <a:cubicBezTo>
                    <a:pt x="32" y="779"/>
                    <a:pt x="1" y="919"/>
                    <a:pt x="1" y="1074"/>
                  </a:cubicBezTo>
                  <a:cubicBezTo>
                    <a:pt x="16" y="1168"/>
                    <a:pt x="32" y="1261"/>
                    <a:pt x="47" y="1355"/>
                  </a:cubicBezTo>
                  <a:cubicBezTo>
                    <a:pt x="94" y="1526"/>
                    <a:pt x="187" y="1697"/>
                    <a:pt x="327" y="1822"/>
                  </a:cubicBezTo>
                  <a:lnTo>
                    <a:pt x="530" y="1993"/>
                  </a:lnTo>
                  <a:cubicBezTo>
                    <a:pt x="701" y="2086"/>
                    <a:pt x="888" y="2133"/>
                    <a:pt x="1075" y="2133"/>
                  </a:cubicBezTo>
                  <a:cubicBezTo>
                    <a:pt x="1098" y="2135"/>
                    <a:pt x="1121" y="2137"/>
                    <a:pt x="1145" y="2137"/>
                  </a:cubicBezTo>
                  <a:cubicBezTo>
                    <a:pt x="1261" y="2137"/>
                    <a:pt x="1376" y="2104"/>
                    <a:pt x="1479" y="2039"/>
                  </a:cubicBezTo>
                  <a:cubicBezTo>
                    <a:pt x="1744" y="1946"/>
                    <a:pt x="1946" y="1744"/>
                    <a:pt x="2055" y="1479"/>
                  </a:cubicBezTo>
                  <a:cubicBezTo>
                    <a:pt x="2117" y="1355"/>
                    <a:pt x="2149" y="1215"/>
                    <a:pt x="2149" y="1074"/>
                  </a:cubicBezTo>
                  <a:cubicBezTo>
                    <a:pt x="2133" y="981"/>
                    <a:pt x="2117" y="888"/>
                    <a:pt x="2102" y="779"/>
                  </a:cubicBezTo>
                  <a:cubicBezTo>
                    <a:pt x="2055" y="607"/>
                    <a:pt x="1962" y="452"/>
                    <a:pt x="1822" y="312"/>
                  </a:cubicBezTo>
                  <a:lnTo>
                    <a:pt x="1619" y="141"/>
                  </a:lnTo>
                  <a:cubicBezTo>
                    <a:pt x="1448" y="47"/>
                    <a:pt x="1261" y="0"/>
                    <a:pt x="10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7374809" y="1151551"/>
              <a:ext cx="588134" cy="1542905"/>
            </a:xfrm>
            <a:custGeom>
              <a:avLst/>
              <a:gdLst/>
              <a:ahLst/>
              <a:cxnLst/>
              <a:rect l="l" t="t" r="r" b="b"/>
              <a:pathLst>
                <a:path w="11978" h="31423" extrusionOk="0">
                  <a:moveTo>
                    <a:pt x="10246" y="0"/>
                  </a:moveTo>
                  <a:cubicBezTo>
                    <a:pt x="10168" y="0"/>
                    <a:pt x="10087" y="27"/>
                    <a:pt x="10011" y="89"/>
                  </a:cubicBezTo>
                  <a:cubicBezTo>
                    <a:pt x="7941" y="1656"/>
                    <a:pt x="6033" y="3430"/>
                    <a:pt x="3978" y="5012"/>
                  </a:cubicBezTo>
                  <a:cubicBezTo>
                    <a:pt x="2189" y="6373"/>
                    <a:pt x="932" y="8088"/>
                    <a:pt x="459" y="10306"/>
                  </a:cubicBezTo>
                  <a:cubicBezTo>
                    <a:pt x="0" y="12435"/>
                    <a:pt x="237" y="14638"/>
                    <a:pt x="828" y="16723"/>
                  </a:cubicBezTo>
                  <a:cubicBezTo>
                    <a:pt x="2070" y="21144"/>
                    <a:pt x="5176" y="25403"/>
                    <a:pt x="4495" y="30208"/>
                  </a:cubicBezTo>
                  <a:cubicBezTo>
                    <a:pt x="4421" y="30726"/>
                    <a:pt x="4614" y="31243"/>
                    <a:pt x="5176" y="31391"/>
                  </a:cubicBezTo>
                  <a:cubicBezTo>
                    <a:pt x="5250" y="31413"/>
                    <a:pt x="5328" y="31423"/>
                    <a:pt x="5408" y="31423"/>
                  </a:cubicBezTo>
                  <a:cubicBezTo>
                    <a:pt x="5825" y="31423"/>
                    <a:pt x="6284" y="31145"/>
                    <a:pt x="6358" y="30711"/>
                  </a:cubicBezTo>
                  <a:cubicBezTo>
                    <a:pt x="6832" y="28035"/>
                    <a:pt x="6255" y="25388"/>
                    <a:pt x="5383" y="22845"/>
                  </a:cubicBezTo>
                  <a:cubicBezTo>
                    <a:pt x="4052" y="18941"/>
                    <a:pt x="1656" y="14816"/>
                    <a:pt x="2632" y="10543"/>
                  </a:cubicBezTo>
                  <a:cubicBezTo>
                    <a:pt x="2825" y="9626"/>
                    <a:pt x="3209" y="8753"/>
                    <a:pt x="3771" y="7999"/>
                  </a:cubicBezTo>
                  <a:cubicBezTo>
                    <a:pt x="4007" y="7704"/>
                    <a:pt x="4259" y="7423"/>
                    <a:pt x="4540" y="7171"/>
                  </a:cubicBezTo>
                  <a:lnTo>
                    <a:pt x="4643" y="7171"/>
                  </a:lnTo>
                  <a:cubicBezTo>
                    <a:pt x="4939" y="7171"/>
                    <a:pt x="5235" y="7201"/>
                    <a:pt x="5530" y="7260"/>
                  </a:cubicBezTo>
                  <a:cubicBezTo>
                    <a:pt x="6181" y="7393"/>
                    <a:pt x="6817" y="7556"/>
                    <a:pt x="7453" y="7748"/>
                  </a:cubicBezTo>
                  <a:cubicBezTo>
                    <a:pt x="8088" y="7955"/>
                    <a:pt x="8724" y="8177"/>
                    <a:pt x="9390" y="8325"/>
                  </a:cubicBezTo>
                  <a:cubicBezTo>
                    <a:pt x="9730" y="8399"/>
                    <a:pt x="10085" y="8458"/>
                    <a:pt x="10425" y="8502"/>
                  </a:cubicBezTo>
                  <a:cubicBezTo>
                    <a:pt x="10506" y="8509"/>
                    <a:pt x="10587" y="8513"/>
                    <a:pt x="10669" y="8513"/>
                  </a:cubicBezTo>
                  <a:cubicBezTo>
                    <a:pt x="10750" y="8513"/>
                    <a:pt x="10831" y="8509"/>
                    <a:pt x="10913" y="8502"/>
                  </a:cubicBezTo>
                  <a:cubicBezTo>
                    <a:pt x="11016" y="8487"/>
                    <a:pt x="11105" y="8472"/>
                    <a:pt x="11194" y="8458"/>
                  </a:cubicBezTo>
                  <a:cubicBezTo>
                    <a:pt x="11341" y="8413"/>
                    <a:pt x="11386" y="8413"/>
                    <a:pt x="11282" y="8413"/>
                  </a:cubicBezTo>
                  <a:cubicBezTo>
                    <a:pt x="11800" y="8354"/>
                    <a:pt x="11977" y="7600"/>
                    <a:pt x="11415" y="7467"/>
                  </a:cubicBezTo>
                  <a:lnTo>
                    <a:pt x="11415" y="7467"/>
                  </a:lnTo>
                  <a:cubicBezTo>
                    <a:pt x="11445" y="7497"/>
                    <a:pt x="11456" y="7511"/>
                    <a:pt x="11450" y="7511"/>
                  </a:cubicBezTo>
                  <a:cubicBezTo>
                    <a:pt x="11445" y="7511"/>
                    <a:pt x="11423" y="7497"/>
                    <a:pt x="11386" y="7467"/>
                  </a:cubicBezTo>
                  <a:cubicBezTo>
                    <a:pt x="11356" y="7437"/>
                    <a:pt x="11312" y="7408"/>
                    <a:pt x="11267" y="7393"/>
                  </a:cubicBezTo>
                  <a:cubicBezTo>
                    <a:pt x="11179" y="7363"/>
                    <a:pt x="11105" y="7334"/>
                    <a:pt x="11016" y="7304"/>
                  </a:cubicBezTo>
                  <a:cubicBezTo>
                    <a:pt x="10868" y="7245"/>
                    <a:pt x="10706" y="7201"/>
                    <a:pt x="10543" y="7171"/>
                  </a:cubicBezTo>
                  <a:cubicBezTo>
                    <a:pt x="10203" y="7083"/>
                    <a:pt x="9863" y="6979"/>
                    <a:pt x="9523" y="6890"/>
                  </a:cubicBezTo>
                  <a:cubicBezTo>
                    <a:pt x="8872" y="6698"/>
                    <a:pt x="8236" y="6476"/>
                    <a:pt x="7600" y="6284"/>
                  </a:cubicBezTo>
                  <a:cubicBezTo>
                    <a:pt x="7083" y="6121"/>
                    <a:pt x="6551" y="5988"/>
                    <a:pt x="6018" y="5900"/>
                  </a:cubicBezTo>
                  <a:cubicBezTo>
                    <a:pt x="6048" y="5870"/>
                    <a:pt x="6063" y="5855"/>
                    <a:pt x="6078" y="5840"/>
                  </a:cubicBezTo>
                  <a:cubicBezTo>
                    <a:pt x="7807" y="4332"/>
                    <a:pt x="9478" y="2721"/>
                    <a:pt x="10661" y="739"/>
                  </a:cubicBezTo>
                  <a:cubicBezTo>
                    <a:pt x="10839" y="431"/>
                    <a:pt x="10561" y="0"/>
                    <a:pt x="102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4"/>
            <p:cNvSpPr/>
            <p:nvPr/>
          </p:nvSpPr>
          <p:spPr>
            <a:xfrm>
              <a:off x="7691385" y="703575"/>
              <a:ext cx="909746" cy="1111110"/>
            </a:xfrm>
            <a:custGeom>
              <a:avLst/>
              <a:gdLst/>
              <a:ahLst/>
              <a:cxnLst/>
              <a:rect l="l" t="t" r="r" b="b"/>
              <a:pathLst>
                <a:path w="18528" h="22629" extrusionOk="0">
                  <a:moveTo>
                    <a:pt x="5933" y="0"/>
                  </a:moveTo>
                  <a:cubicBezTo>
                    <a:pt x="4584" y="0"/>
                    <a:pt x="3304" y="329"/>
                    <a:pt x="2307" y="1064"/>
                  </a:cubicBezTo>
                  <a:cubicBezTo>
                    <a:pt x="1272" y="1833"/>
                    <a:pt x="532" y="3031"/>
                    <a:pt x="340" y="4761"/>
                  </a:cubicBezTo>
                  <a:cubicBezTo>
                    <a:pt x="0" y="7659"/>
                    <a:pt x="1434" y="10054"/>
                    <a:pt x="3534" y="11903"/>
                  </a:cubicBezTo>
                  <a:cubicBezTo>
                    <a:pt x="4525" y="12760"/>
                    <a:pt x="5708" y="13869"/>
                    <a:pt x="4954" y="15274"/>
                  </a:cubicBezTo>
                  <a:cubicBezTo>
                    <a:pt x="4776" y="15614"/>
                    <a:pt x="4628" y="15954"/>
                    <a:pt x="4525" y="16324"/>
                  </a:cubicBezTo>
                  <a:cubicBezTo>
                    <a:pt x="3760" y="19013"/>
                    <a:pt x="4827" y="22628"/>
                    <a:pt x="8824" y="22628"/>
                  </a:cubicBezTo>
                  <a:cubicBezTo>
                    <a:pt x="9619" y="22628"/>
                    <a:pt x="10529" y="22485"/>
                    <a:pt x="11563" y="22164"/>
                  </a:cubicBezTo>
                  <a:cubicBezTo>
                    <a:pt x="18527" y="20006"/>
                    <a:pt x="16516" y="8857"/>
                    <a:pt x="13663" y="4051"/>
                  </a:cubicBezTo>
                  <a:cubicBezTo>
                    <a:pt x="13603" y="3963"/>
                    <a:pt x="13544" y="3874"/>
                    <a:pt x="13470" y="3770"/>
                  </a:cubicBezTo>
                  <a:cubicBezTo>
                    <a:pt x="13263" y="3445"/>
                    <a:pt x="13027" y="3149"/>
                    <a:pt x="12775" y="2868"/>
                  </a:cubicBezTo>
                  <a:cubicBezTo>
                    <a:pt x="12273" y="2351"/>
                    <a:pt x="11726" y="1892"/>
                    <a:pt x="11119" y="1523"/>
                  </a:cubicBezTo>
                  <a:cubicBezTo>
                    <a:pt x="9592" y="566"/>
                    <a:pt x="7703" y="0"/>
                    <a:pt x="59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4"/>
            <p:cNvSpPr/>
            <p:nvPr/>
          </p:nvSpPr>
          <p:spPr>
            <a:xfrm>
              <a:off x="8012234" y="1321254"/>
              <a:ext cx="356573" cy="338061"/>
            </a:xfrm>
            <a:custGeom>
              <a:avLst/>
              <a:gdLst/>
              <a:ahLst/>
              <a:cxnLst/>
              <a:rect l="l" t="t" r="r" b="b"/>
              <a:pathLst>
                <a:path w="7262" h="6885" extrusionOk="0">
                  <a:moveTo>
                    <a:pt x="301" y="0"/>
                  </a:moveTo>
                  <a:cubicBezTo>
                    <a:pt x="80" y="0"/>
                    <a:pt x="0" y="333"/>
                    <a:pt x="223" y="388"/>
                  </a:cubicBezTo>
                  <a:cubicBezTo>
                    <a:pt x="608" y="477"/>
                    <a:pt x="963" y="595"/>
                    <a:pt x="1318" y="773"/>
                  </a:cubicBezTo>
                  <a:cubicBezTo>
                    <a:pt x="1628" y="1128"/>
                    <a:pt x="1850" y="1571"/>
                    <a:pt x="1909" y="2044"/>
                  </a:cubicBezTo>
                  <a:cubicBezTo>
                    <a:pt x="2013" y="2665"/>
                    <a:pt x="1953" y="3316"/>
                    <a:pt x="1924" y="3937"/>
                  </a:cubicBezTo>
                  <a:cubicBezTo>
                    <a:pt x="1879" y="4543"/>
                    <a:pt x="1953" y="5150"/>
                    <a:pt x="2146" y="5711"/>
                  </a:cubicBezTo>
                  <a:cubicBezTo>
                    <a:pt x="2234" y="5978"/>
                    <a:pt x="2367" y="6214"/>
                    <a:pt x="2530" y="6436"/>
                  </a:cubicBezTo>
                  <a:cubicBezTo>
                    <a:pt x="2619" y="6554"/>
                    <a:pt x="2708" y="6643"/>
                    <a:pt x="2826" y="6732"/>
                  </a:cubicBezTo>
                  <a:cubicBezTo>
                    <a:pt x="2929" y="6791"/>
                    <a:pt x="3048" y="6850"/>
                    <a:pt x="3181" y="6879"/>
                  </a:cubicBezTo>
                  <a:cubicBezTo>
                    <a:pt x="3197" y="6883"/>
                    <a:pt x="3214" y="6884"/>
                    <a:pt x="3230" y="6884"/>
                  </a:cubicBezTo>
                  <a:cubicBezTo>
                    <a:pt x="3425" y="6884"/>
                    <a:pt x="3553" y="6645"/>
                    <a:pt x="3402" y="6495"/>
                  </a:cubicBezTo>
                  <a:cubicBezTo>
                    <a:pt x="3314" y="6406"/>
                    <a:pt x="3255" y="6288"/>
                    <a:pt x="3166" y="6199"/>
                  </a:cubicBezTo>
                  <a:cubicBezTo>
                    <a:pt x="3077" y="6111"/>
                    <a:pt x="3003" y="6022"/>
                    <a:pt x="2944" y="5918"/>
                  </a:cubicBezTo>
                  <a:cubicBezTo>
                    <a:pt x="2811" y="5711"/>
                    <a:pt x="2708" y="5475"/>
                    <a:pt x="2648" y="5223"/>
                  </a:cubicBezTo>
                  <a:cubicBezTo>
                    <a:pt x="2500" y="4617"/>
                    <a:pt x="2545" y="3981"/>
                    <a:pt x="2560" y="3375"/>
                  </a:cubicBezTo>
                  <a:cubicBezTo>
                    <a:pt x="2589" y="2784"/>
                    <a:pt x="2530" y="2192"/>
                    <a:pt x="2353" y="1630"/>
                  </a:cubicBezTo>
                  <a:cubicBezTo>
                    <a:pt x="2323" y="1556"/>
                    <a:pt x="2293" y="1483"/>
                    <a:pt x="2264" y="1409"/>
                  </a:cubicBezTo>
                  <a:lnTo>
                    <a:pt x="2264" y="1409"/>
                  </a:lnTo>
                  <a:cubicBezTo>
                    <a:pt x="3122" y="2163"/>
                    <a:pt x="3639" y="3213"/>
                    <a:pt x="4304" y="4129"/>
                  </a:cubicBezTo>
                  <a:cubicBezTo>
                    <a:pt x="4630" y="4617"/>
                    <a:pt x="5014" y="5046"/>
                    <a:pt x="5458" y="5416"/>
                  </a:cubicBezTo>
                  <a:cubicBezTo>
                    <a:pt x="5680" y="5593"/>
                    <a:pt x="5931" y="5756"/>
                    <a:pt x="6197" y="5889"/>
                  </a:cubicBezTo>
                  <a:cubicBezTo>
                    <a:pt x="6402" y="5985"/>
                    <a:pt x="6635" y="6101"/>
                    <a:pt x="6867" y="6101"/>
                  </a:cubicBezTo>
                  <a:cubicBezTo>
                    <a:pt x="6920" y="6101"/>
                    <a:pt x="6973" y="6095"/>
                    <a:pt x="7025" y="6081"/>
                  </a:cubicBezTo>
                  <a:cubicBezTo>
                    <a:pt x="7202" y="6037"/>
                    <a:pt x="7262" y="5800"/>
                    <a:pt x="7129" y="5667"/>
                  </a:cubicBezTo>
                  <a:cubicBezTo>
                    <a:pt x="6877" y="5475"/>
                    <a:pt x="6537" y="5416"/>
                    <a:pt x="6256" y="5253"/>
                  </a:cubicBezTo>
                  <a:cubicBezTo>
                    <a:pt x="5990" y="5090"/>
                    <a:pt x="5739" y="4898"/>
                    <a:pt x="5517" y="4676"/>
                  </a:cubicBezTo>
                  <a:cubicBezTo>
                    <a:pt x="4659" y="3848"/>
                    <a:pt x="4127" y="2754"/>
                    <a:pt x="3388" y="1837"/>
                  </a:cubicBezTo>
                  <a:cubicBezTo>
                    <a:pt x="3018" y="1349"/>
                    <a:pt x="2560" y="935"/>
                    <a:pt x="2042" y="610"/>
                  </a:cubicBezTo>
                  <a:cubicBezTo>
                    <a:pt x="1510" y="300"/>
                    <a:pt x="933" y="93"/>
                    <a:pt x="342" y="4"/>
                  </a:cubicBezTo>
                  <a:cubicBezTo>
                    <a:pt x="328" y="1"/>
                    <a:pt x="314" y="0"/>
                    <a:pt x="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4"/>
            <p:cNvSpPr/>
            <p:nvPr/>
          </p:nvSpPr>
          <p:spPr>
            <a:xfrm>
              <a:off x="8021023" y="1517621"/>
              <a:ext cx="45026" cy="94274"/>
            </a:xfrm>
            <a:custGeom>
              <a:avLst/>
              <a:gdLst/>
              <a:ahLst/>
              <a:cxnLst/>
              <a:rect l="l" t="t" r="r" b="b"/>
              <a:pathLst>
                <a:path w="917" h="1920" extrusionOk="0">
                  <a:moveTo>
                    <a:pt x="403" y="1"/>
                  </a:moveTo>
                  <a:cubicBezTo>
                    <a:pt x="292" y="1"/>
                    <a:pt x="185" y="82"/>
                    <a:pt x="148" y="204"/>
                  </a:cubicBezTo>
                  <a:cubicBezTo>
                    <a:pt x="30" y="470"/>
                    <a:pt x="0" y="766"/>
                    <a:pt x="44" y="1062"/>
                  </a:cubicBezTo>
                  <a:cubicBezTo>
                    <a:pt x="59" y="1195"/>
                    <a:pt x="104" y="1313"/>
                    <a:pt x="148" y="1431"/>
                  </a:cubicBezTo>
                  <a:cubicBezTo>
                    <a:pt x="207" y="1579"/>
                    <a:pt x="296" y="1727"/>
                    <a:pt x="399" y="1845"/>
                  </a:cubicBezTo>
                  <a:cubicBezTo>
                    <a:pt x="455" y="1893"/>
                    <a:pt x="529" y="1920"/>
                    <a:pt x="601" y="1920"/>
                  </a:cubicBezTo>
                  <a:cubicBezTo>
                    <a:pt x="662" y="1920"/>
                    <a:pt x="721" y="1901"/>
                    <a:pt x="769" y="1860"/>
                  </a:cubicBezTo>
                  <a:cubicBezTo>
                    <a:pt x="887" y="1772"/>
                    <a:pt x="917" y="1624"/>
                    <a:pt x="843" y="1491"/>
                  </a:cubicBezTo>
                  <a:cubicBezTo>
                    <a:pt x="799" y="1387"/>
                    <a:pt x="739" y="1298"/>
                    <a:pt x="680" y="1195"/>
                  </a:cubicBezTo>
                  <a:lnTo>
                    <a:pt x="665" y="1165"/>
                  </a:lnTo>
                  <a:cubicBezTo>
                    <a:pt x="665" y="1136"/>
                    <a:pt x="651" y="1106"/>
                    <a:pt x="651" y="1077"/>
                  </a:cubicBezTo>
                  <a:cubicBezTo>
                    <a:pt x="621" y="1032"/>
                    <a:pt x="606" y="973"/>
                    <a:pt x="606" y="914"/>
                  </a:cubicBezTo>
                  <a:cubicBezTo>
                    <a:pt x="606" y="914"/>
                    <a:pt x="606" y="899"/>
                    <a:pt x="606" y="899"/>
                  </a:cubicBezTo>
                  <a:lnTo>
                    <a:pt x="606" y="870"/>
                  </a:lnTo>
                  <a:lnTo>
                    <a:pt x="606" y="796"/>
                  </a:lnTo>
                  <a:lnTo>
                    <a:pt x="606" y="618"/>
                  </a:lnTo>
                  <a:lnTo>
                    <a:pt x="606" y="589"/>
                  </a:lnTo>
                  <a:cubicBezTo>
                    <a:pt x="621" y="574"/>
                    <a:pt x="621" y="515"/>
                    <a:pt x="621" y="515"/>
                  </a:cubicBezTo>
                  <a:cubicBezTo>
                    <a:pt x="636" y="456"/>
                    <a:pt x="651" y="396"/>
                    <a:pt x="665" y="352"/>
                  </a:cubicBezTo>
                  <a:cubicBezTo>
                    <a:pt x="710" y="204"/>
                    <a:pt x="621" y="56"/>
                    <a:pt x="473" y="12"/>
                  </a:cubicBezTo>
                  <a:cubicBezTo>
                    <a:pt x="450" y="4"/>
                    <a:pt x="426" y="1"/>
                    <a:pt x="4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4"/>
            <p:cNvSpPr/>
            <p:nvPr/>
          </p:nvSpPr>
          <p:spPr>
            <a:xfrm>
              <a:off x="8050780" y="1561766"/>
              <a:ext cx="49" cy="737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4"/>
            <p:cNvSpPr/>
            <p:nvPr/>
          </p:nvSpPr>
          <p:spPr>
            <a:xfrm>
              <a:off x="8050780" y="1546494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4"/>
            <p:cNvSpPr/>
            <p:nvPr/>
          </p:nvSpPr>
          <p:spPr>
            <a:xfrm>
              <a:off x="7954192" y="1253196"/>
              <a:ext cx="96631" cy="28331"/>
            </a:xfrm>
            <a:custGeom>
              <a:avLst/>
              <a:gdLst/>
              <a:ahLst/>
              <a:cxnLst/>
              <a:rect l="l" t="t" r="r" b="b"/>
              <a:pathLst>
                <a:path w="1968" h="577" extrusionOk="0">
                  <a:moveTo>
                    <a:pt x="1612" y="0"/>
                  </a:moveTo>
                  <a:cubicBezTo>
                    <a:pt x="1539" y="15"/>
                    <a:pt x="1465" y="15"/>
                    <a:pt x="1391" y="15"/>
                  </a:cubicBezTo>
                  <a:lnTo>
                    <a:pt x="991" y="59"/>
                  </a:lnTo>
                  <a:cubicBezTo>
                    <a:pt x="858" y="59"/>
                    <a:pt x="755" y="89"/>
                    <a:pt x="592" y="104"/>
                  </a:cubicBezTo>
                  <a:cubicBezTo>
                    <a:pt x="444" y="118"/>
                    <a:pt x="296" y="163"/>
                    <a:pt x="149" y="192"/>
                  </a:cubicBezTo>
                  <a:cubicBezTo>
                    <a:pt x="60" y="207"/>
                    <a:pt x="1" y="296"/>
                    <a:pt x="16" y="399"/>
                  </a:cubicBezTo>
                  <a:cubicBezTo>
                    <a:pt x="16" y="488"/>
                    <a:pt x="104" y="562"/>
                    <a:pt x="193" y="562"/>
                  </a:cubicBezTo>
                  <a:cubicBezTo>
                    <a:pt x="341" y="577"/>
                    <a:pt x="474" y="577"/>
                    <a:pt x="607" y="577"/>
                  </a:cubicBezTo>
                  <a:cubicBezTo>
                    <a:pt x="740" y="577"/>
                    <a:pt x="873" y="562"/>
                    <a:pt x="1006" y="562"/>
                  </a:cubicBezTo>
                  <a:lnTo>
                    <a:pt x="1420" y="518"/>
                  </a:lnTo>
                  <a:lnTo>
                    <a:pt x="1612" y="503"/>
                  </a:lnTo>
                  <a:cubicBezTo>
                    <a:pt x="1701" y="488"/>
                    <a:pt x="1790" y="458"/>
                    <a:pt x="1849" y="399"/>
                  </a:cubicBezTo>
                  <a:cubicBezTo>
                    <a:pt x="1967" y="325"/>
                    <a:pt x="1967" y="163"/>
                    <a:pt x="1849" y="89"/>
                  </a:cubicBezTo>
                  <a:cubicBezTo>
                    <a:pt x="1775" y="44"/>
                    <a:pt x="1701" y="15"/>
                    <a:pt x="1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4"/>
            <p:cNvSpPr/>
            <p:nvPr/>
          </p:nvSpPr>
          <p:spPr>
            <a:xfrm>
              <a:off x="8097970" y="1192897"/>
              <a:ext cx="129971" cy="57890"/>
            </a:xfrm>
            <a:custGeom>
              <a:avLst/>
              <a:gdLst/>
              <a:ahLst/>
              <a:cxnLst/>
              <a:rect l="l" t="t" r="r" b="b"/>
              <a:pathLst>
                <a:path w="2647" h="1179" extrusionOk="0">
                  <a:moveTo>
                    <a:pt x="237" y="1"/>
                  </a:moveTo>
                  <a:cubicBezTo>
                    <a:pt x="163" y="1"/>
                    <a:pt x="89" y="45"/>
                    <a:pt x="60" y="119"/>
                  </a:cubicBezTo>
                  <a:cubicBezTo>
                    <a:pt x="15" y="163"/>
                    <a:pt x="0" y="223"/>
                    <a:pt x="15" y="282"/>
                  </a:cubicBezTo>
                  <a:cubicBezTo>
                    <a:pt x="45" y="356"/>
                    <a:pt x="104" y="415"/>
                    <a:pt x="178" y="444"/>
                  </a:cubicBezTo>
                  <a:cubicBezTo>
                    <a:pt x="547" y="503"/>
                    <a:pt x="932" y="592"/>
                    <a:pt x="1302" y="710"/>
                  </a:cubicBezTo>
                  <a:cubicBezTo>
                    <a:pt x="1656" y="829"/>
                    <a:pt x="2011" y="991"/>
                    <a:pt x="2351" y="1169"/>
                  </a:cubicBezTo>
                  <a:cubicBezTo>
                    <a:pt x="2372" y="1176"/>
                    <a:pt x="2391" y="1179"/>
                    <a:pt x="2410" y="1179"/>
                  </a:cubicBezTo>
                  <a:cubicBezTo>
                    <a:pt x="2556" y="1179"/>
                    <a:pt x="2647" y="989"/>
                    <a:pt x="2529" y="858"/>
                  </a:cubicBezTo>
                  <a:cubicBezTo>
                    <a:pt x="2204" y="622"/>
                    <a:pt x="1834" y="430"/>
                    <a:pt x="1449" y="296"/>
                  </a:cubicBezTo>
                  <a:cubicBezTo>
                    <a:pt x="1050" y="134"/>
                    <a:pt x="651" y="45"/>
                    <a:pt x="2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4"/>
            <p:cNvSpPr/>
            <p:nvPr/>
          </p:nvSpPr>
          <p:spPr>
            <a:xfrm>
              <a:off x="7906070" y="879564"/>
              <a:ext cx="329125" cy="273346"/>
            </a:xfrm>
            <a:custGeom>
              <a:avLst/>
              <a:gdLst/>
              <a:ahLst/>
              <a:cxnLst/>
              <a:rect l="l" t="t" r="r" b="b"/>
              <a:pathLst>
                <a:path w="6703" h="5567" extrusionOk="0">
                  <a:moveTo>
                    <a:pt x="5170" y="0"/>
                  </a:moveTo>
                  <a:cubicBezTo>
                    <a:pt x="4918" y="0"/>
                    <a:pt x="4662" y="47"/>
                    <a:pt x="4426" y="142"/>
                  </a:cubicBezTo>
                  <a:cubicBezTo>
                    <a:pt x="4115" y="260"/>
                    <a:pt x="3834" y="393"/>
                    <a:pt x="3568" y="571"/>
                  </a:cubicBezTo>
                  <a:cubicBezTo>
                    <a:pt x="3021" y="940"/>
                    <a:pt x="2592" y="1428"/>
                    <a:pt x="2297" y="2020"/>
                  </a:cubicBezTo>
                  <a:cubicBezTo>
                    <a:pt x="1986" y="2611"/>
                    <a:pt x="1809" y="3277"/>
                    <a:pt x="1483" y="3868"/>
                  </a:cubicBezTo>
                  <a:lnTo>
                    <a:pt x="1469" y="3898"/>
                  </a:lnTo>
                  <a:cubicBezTo>
                    <a:pt x="1498" y="3735"/>
                    <a:pt x="1528" y="3558"/>
                    <a:pt x="1543" y="3395"/>
                  </a:cubicBezTo>
                  <a:cubicBezTo>
                    <a:pt x="1602" y="2922"/>
                    <a:pt x="1617" y="2449"/>
                    <a:pt x="1557" y="1961"/>
                  </a:cubicBezTo>
                  <a:cubicBezTo>
                    <a:pt x="1543" y="1857"/>
                    <a:pt x="1454" y="1783"/>
                    <a:pt x="1350" y="1754"/>
                  </a:cubicBezTo>
                  <a:cubicBezTo>
                    <a:pt x="1325" y="1748"/>
                    <a:pt x="1300" y="1745"/>
                    <a:pt x="1276" y="1745"/>
                  </a:cubicBezTo>
                  <a:cubicBezTo>
                    <a:pt x="1111" y="1745"/>
                    <a:pt x="966" y="1869"/>
                    <a:pt x="966" y="2049"/>
                  </a:cubicBezTo>
                  <a:cubicBezTo>
                    <a:pt x="951" y="2271"/>
                    <a:pt x="981" y="2508"/>
                    <a:pt x="966" y="2730"/>
                  </a:cubicBezTo>
                  <a:cubicBezTo>
                    <a:pt x="966" y="2951"/>
                    <a:pt x="966" y="3173"/>
                    <a:pt x="951" y="3395"/>
                  </a:cubicBezTo>
                  <a:cubicBezTo>
                    <a:pt x="922" y="3839"/>
                    <a:pt x="892" y="4297"/>
                    <a:pt x="848" y="4740"/>
                  </a:cubicBezTo>
                  <a:cubicBezTo>
                    <a:pt x="848" y="4740"/>
                    <a:pt x="848" y="4755"/>
                    <a:pt x="848" y="4770"/>
                  </a:cubicBezTo>
                  <a:cubicBezTo>
                    <a:pt x="670" y="4933"/>
                    <a:pt x="478" y="5066"/>
                    <a:pt x="241" y="5155"/>
                  </a:cubicBezTo>
                  <a:cubicBezTo>
                    <a:pt x="1" y="5221"/>
                    <a:pt x="74" y="5566"/>
                    <a:pt x="298" y="5566"/>
                  </a:cubicBezTo>
                  <a:cubicBezTo>
                    <a:pt x="322" y="5566"/>
                    <a:pt x="348" y="5562"/>
                    <a:pt x="375" y="5554"/>
                  </a:cubicBezTo>
                  <a:cubicBezTo>
                    <a:pt x="744" y="5465"/>
                    <a:pt x="1069" y="5258"/>
                    <a:pt x="1350" y="4992"/>
                  </a:cubicBezTo>
                  <a:cubicBezTo>
                    <a:pt x="1395" y="4992"/>
                    <a:pt x="1439" y="4977"/>
                    <a:pt x="1483" y="4947"/>
                  </a:cubicBezTo>
                  <a:cubicBezTo>
                    <a:pt x="2164" y="4415"/>
                    <a:pt x="2947" y="4001"/>
                    <a:pt x="3790" y="3750"/>
                  </a:cubicBezTo>
                  <a:cubicBezTo>
                    <a:pt x="4403" y="3578"/>
                    <a:pt x="5024" y="3523"/>
                    <a:pt x="5658" y="3523"/>
                  </a:cubicBezTo>
                  <a:cubicBezTo>
                    <a:pt x="5896" y="3523"/>
                    <a:pt x="6136" y="3531"/>
                    <a:pt x="6378" y="3543"/>
                  </a:cubicBezTo>
                  <a:cubicBezTo>
                    <a:pt x="6644" y="3543"/>
                    <a:pt x="6703" y="3158"/>
                    <a:pt x="6437" y="3084"/>
                  </a:cubicBezTo>
                  <a:cubicBezTo>
                    <a:pt x="6060" y="2975"/>
                    <a:pt x="5672" y="2928"/>
                    <a:pt x="5282" y="2928"/>
                  </a:cubicBezTo>
                  <a:cubicBezTo>
                    <a:pt x="4722" y="2928"/>
                    <a:pt x="4159" y="3025"/>
                    <a:pt x="3627" y="3173"/>
                  </a:cubicBezTo>
                  <a:cubicBezTo>
                    <a:pt x="3110" y="3306"/>
                    <a:pt x="2622" y="3513"/>
                    <a:pt x="2164" y="3779"/>
                  </a:cubicBezTo>
                  <a:cubicBezTo>
                    <a:pt x="2326" y="3425"/>
                    <a:pt x="2459" y="3070"/>
                    <a:pt x="2607" y="2715"/>
                  </a:cubicBezTo>
                  <a:cubicBezTo>
                    <a:pt x="2844" y="2123"/>
                    <a:pt x="3228" y="1591"/>
                    <a:pt x="3716" y="1177"/>
                  </a:cubicBezTo>
                  <a:cubicBezTo>
                    <a:pt x="3953" y="1000"/>
                    <a:pt x="4204" y="852"/>
                    <a:pt x="4470" y="748"/>
                  </a:cubicBezTo>
                  <a:cubicBezTo>
                    <a:pt x="4751" y="630"/>
                    <a:pt x="5077" y="615"/>
                    <a:pt x="5357" y="482"/>
                  </a:cubicBezTo>
                  <a:cubicBezTo>
                    <a:pt x="5564" y="408"/>
                    <a:pt x="5624" y="68"/>
                    <a:pt x="5357" y="9"/>
                  </a:cubicBezTo>
                  <a:cubicBezTo>
                    <a:pt x="5295" y="3"/>
                    <a:pt x="5233" y="0"/>
                    <a:pt x="51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8" name="Google Shape;798;p44"/>
          <p:cNvSpPr/>
          <p:nvPr/>
        </p:nvSpPr>
        <p:spPr>
          <a:xfrm>
            <a:off x="8308475" y="37859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44"/>
          <p:cNvSpPr/>
          <p:nvPr/>
        </p:nvSpPr>
        <p:spPr>
          <a:xfrm>
            <a:off x="7875225" y="41911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44"/>
          <p:cNvSpPr/>
          <p:nvPr/>
        </p:nvSpPr>
        <p:spPr>
          <a:xfrm>
            <a:off x="8085475" y="29462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44"/>
          <p:cNvSpPr/>
          <p:nvPr/>
        </p:nvSpPr>
        <p:spPr>
          <a:xfrm>
            <a:off x="8493475" y="238483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44"/>
          <p:cNvSpPr/>
          <p:nvPr/>
        </p:nvSpPr>
        <p:spPr>
          <a:xfrm>
            <a:off x="8280975" y="36736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44"/>
          <p:cNvSpPr/>
          <p:nvPr/>
        </p:nvSpPr>
        <p:spPr>
          <a:xfrm>
            <a:off x="7100075" y="4339925"/>
            <a:ext cx="428004" cy="340406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44"/>
          <p:cNvSpPr/>
          <p:nvPr/>
        </p:nvSpPr>
        <p:spPr>
          <a:xfrm>
            <a:off x="1157425" y="1749550"/>
            <a:ext cx="373338" cy="364541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5" name="Google Shape;805;p44"/>
          <p:cNvGrpSpPr/>
          <p:nvPr/>
        </p:nvGrpSpPr>
        <p:grpSpPr>
          <a:xfrm>
            <a:off x="1062654" y="4033550"/>
            <a:ext cx="733006" cy="625486"/>
            <a:chOff x="2918904" y="750075"/>
            <a:chExt cx="733006" cy="625486"/>
          </a:xfrm>
        </p:grpSpPr>
        <p:sp>
          <p:nvSpPr>
            <p:cNvPr id="806" name="Google Shape;806;p44"/>
            <p:cNvSpPr/>
            <p:nvPr/>
          </p:nvSpPr>
          <p:spPr>
            <a:xfrm>
              <a:off x="2918904" y="750075"/>
              <a:ext cx="733006" cy="625486"/>
            </a:xfrm>
            <a:custGeom>
              <a:avLst/>
              <a:gdLst/>
              <a:ahLst/>
              <a:cxnLst/>
              <a:rect l="l" t="t" r="r" b="b"/>
              <a:pathLst>
                <a:path w="13737" h="11722" extrusionOk="0">
                  <a:moveTo>
                    <a:pt x="3006" y="1"/>
                  </a:moveTo>
                  <a:cubicBezTo>
                    <a:pt x="1937" y="1"/>
                    <a:pt x="861" y="556"/>
                    <a:pt x="385" y="1519"/>
                  </a:cubicBezTo>
                  <a:cubicBezTo>
                    <a:pt x="1" y="2303"/>
                    <a:pt x="30" y="3235"/>
                    <a:pt x="149" y="4107"/>
                  </a:cubicBezTo>
                  <a:cubicBezTo>
                    <a:pt x="563" y="6946"/>
                    <a:pt x="1819" y="9607"/>
                    <a:pt x="3786" y="11722"/>
                  </a:cubicBezTo>
                  <a:cubicBezTo>
                    <a:pt x="5442" y="11278"/>
                    <a:pt x="7083" y="10657"/>
                    <a:pt x="8517" y="9711"/>
                  </a:cubicBezTo>
                  <a:cubicBezTo>
                    <a:pt x="10114" y="8661"/>
                    <a:pt x="13737" y="6221"/>
                    <a:pt x="12406" y="3279"/>
                  </a:cubicBezTo>
                  <a:cubicBezTo>
                    <a:pt x="11948" y="2244"/>
                    <a:pt x="10514" y="1401"/>
                    <a:pt x="9375" y="1372"/>
                  </a:cubicBezTo>
                  <a:cubicBezTo>
                    <a:pt x="9351" y="1371"/>
                    <a:pt x="9327" y="1370"/>
                    <a:pt x="9303" y="1370"/>
                  </a:cubicBezTo>
                  <a:cubicBezTo>
                    <a:pt x="8092" y="1370"/>
                    <a:pt x="7068" y="2454"/>
                    <a:pt x="6285" y="3368"/>
                  </a:cubicBezTo>
                  <a:cubicBezTo>
                    <a:pt x="6181" y="1978"/>
                    <a:pt x="5279" y="632"/>
                    <a:pt x="3963" y="159"/>
                  </a:cubicBezTo>
                  <a:cubicBezTo>
                    <a:pt x="3656" y="52"/>
                    <a:pt x="3332" y="1"/>
                    <a:pt x="30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4"/>
            <p:cNvSpPr/>
            <p:nvPr/>
          </p:nvSpPr>
          <p:spPr>
            <a:xfrm>
              <a:off x="3075944" y="954233"/>
              <a:ext cx="284836" cy="275391"/>
            </a:xfrm>
            <a:custGeom>
              <a:avLst/>
              <a:gdLst/>
              <a:ahLst/>
              <a:cxnLst/>
              <a:rect l="l" t="t" r="r" b="b"/>
              <a:pathLst>
                <a:path w="5338" h="5161" extrusionOk="0">
                  <a:moveTo>
                    <a:pt x="2455" y="0"/>
                  </a:moveTo>
                  <a:lnTo>
                    <a:pt x="2041" y="1523"/>
                  </a:lnTo>
                  <a:lnTo>
                    <a:pt x="458" y="1094"/>
                  </a:lnTo>
                  <a:lnTo>
                    <a:pt x="0" y="2721"/>
                  </a:lnTo>
                  <a:lnTo>
                    <a:pt x="1582" y="3150"/>
                  </a:lnTo>
                  <a:lnTo>
                    <a:pt x="1168" y="4687"/>
                  </a:lnTo>
                  <a:lnTo>
                    <a:pt x="2898" y="5160"/>
                  </a:lnTo>
                  <a:lnTo>
                    <a:pt x="3312" y="3623"/>
                  </a:lnTo>
                  <a:lnTo>
                    <a:pt x="4894" y="4066"/>
                  </a:lnTo>
                  <a:lnTo>
                    <a:pt x="5338" y="2440"/>
                  </a:lnTo>
                  <a:lnTo>
                    <a:pt x="3756" y="1996"/>
                  </a:lnTo>
                  <a:lnTo>
                    <a:pt x="4170" y="473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8" name="Google Shape;808;p44"/>
          <p:cNvGrpSpPr/>
          <p:nvPr/>
        </p:nvGrpSpPr>
        <p:grpSpPr>
          <a:xfrm>
            <a:off x="6737250" y="703566"/>
            <a:ext cx="637545" cy="644109"/>
            <a:chOff x="1067425" y="3575116"/>
            <a:chExt cx="637545" cy="644109"/>
          </a:xfrm>
        </p:grpSpPr>
        <p:sp>
          <p:nvSpPr>
            <p:cNvPr id="809" name="Google Shape;809;p44"/>
            <p:cNvSpPr/>
            <p:nvPr/>
          </p:nvSpPr>
          <p:spPr>
            <a:xfrm>
              <a:off x="1067425" y="3575116"/>
              <a:ext cx="637545" cy="644109"/>
            </a:xfrm>
            <a:custGeom>
              <a:avLst/>
              <a:gdLst/>
              <a:ahLst/>
              <a:cxnLst/>
              <a:rect l="l" t="t" r="r" b="b"/>
              <a:pathLst>
                <a:path w="11948" h="12071" extrusionOk="0">
                  <a:moveTo>
                    <a:pt x="7329" y="0"/>
                  </a:moveTo>
                  <a:cubicBezTo>
                    <a:pt x="7296" y="0"/>
                    <a:pt x="7264" y="1"/>
                    <a:pt x="7231" y="2"/>
                  </a:cubicBezTo>
                  <a:cubicBezTo>
                    <a:pt x="6107" y="16"/>
                    <a:pt x="4761" y="1007"/>
                    <a:pt x="4288" y="2042"/>
                  </a:cubicBezTo>
                  <a:cubicBezTo>
                    <a:pt x="3785" y="3166"/>
                    <a:pt x="4362" y="4556"/>
                    <a:pt x="4924" y="5665"/>
                  </a:cubicBezTo>
                  <a:cubicBezTo>
                    <a:pt x="4528" y="5527"/>
                    <a:pt x="4107" y="5459"/>
                    <a:pt x="3686" y="5459"/>
                  </a:cubicBezTo>
                  <a:cubicBezTo>
                    <a:pt x="2706" y="5459"/>
                    <a:pt x="1727" y="5828"/>
                    <a:pt x="1065" y="6552"/>
                  </a:cubicBezTo>
                  <a:cubicBezTo>
                    <a:pt x="133" y="7572"/>
                    <a:pt x="0" y="9317"/>
                    <a:pt x="917" y="10367"/>
                  </a:cubicBezTo>
                  <a:cubicBezTo>
                    <a:pt x="1494" y="11047"/>
                    <a:pt x="2351" y="11372"/>
                    <a:pt x="3209" y="11594"/>
                  </a:cubicBezTo>
                  <a:cubicBezTo>
                    <a:pt x="4403" y="11912"/>
                    <a:pt x="5626" y="12071"/>
                    <a:pt x="6848" y="12071"/>
                  </a:cubicBezTo>
                  <a:cubicBezTo>
                    <a:pt x="8472" y="12071"/>
                    <a:pt x="10093" y="11790"/>
                    <a:pt x="11637" y="11224"/>
                  </a:cubicBezTo>
                  <a:cubicBezTo>
                    <a:pt x="11873" y="9539"/>
                    <a:pt x="11947" y="7794"/>
                    <a:pt x="11637" y="6094"/>
                  </a:cubicBezTo>
                  <a:cubicBezTo>
                    <a:pt x="11300" y="4235"/>
                    <a:pt x="10486" y="0"/>
                    <a:pt x="7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4"/>
            <p:cNvSpPr/>
            <p:nvPr/>
          </p:nvSpPr>
          <p:spPr>
            <a:xfrm>
              <a:off x="1333320" y="3839518"/>
              <a:ext cx="262745" cy="269094"/>
            </a:xfrm>
            <a:custGeom>
              <a:avLst/>
              <a:gdLst/>
              <a:ahLst/>
              <a:cxnLst/>
              <a:rect l="l" t="t" r="r" b="b"/>
              <a:pathLst>
                <a:path w="4924" h="5043" extrusionOk="0">
                  <a:moveTo>
                    <a:pt x="3371" y="0"/>
                  </a:moveTo>
                  <a:lnTo>
                    <a:pt x="2351" y="1286"/>
                  </a:lnTo>
                  <a:lnTo>
                    <a:pt x="1109" y="311"/>
                  </a:lnTo>
                  <a:lnTo>
                    <a:pt x="0" y="1700"/>
                  </a:lnTo>
                  <a:lnTo>
                    <a:pt x="1257" y="2691"/>
                  </a:lnTo>
                  <a:lnTo>
                    <a:pt x="237" y="3992"/>
                  </a:lnTo>
                  <a:lnTo>
                    <a:pt x="1553" y="5042"/>
                  </a:lnTo>
                  <a:lnTo>
                    <a:pt x="2573" y="3741"/>
                  </a:lnTo>
                  <a:lnTo>
                    <a:pt x="3815" y="4732"/>
                  </a:lnTo>
                  <a:lnTo>
                    <a:pt x="4924" y="3327"/>
                  </a:lnTo>
                  <a:lnTo>
                    <a:pt x="3682" y="2336"/>
                  </a:lnTo>
                  <a:lnTo>
                    <a:pt x="4702" y="1050"/>
                  </a:lnTo>
                  <a:lnTo>
                    <a:pt x="33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6838;p85">
            <a:extLst>
              <a:ext uri="{FF2B5EF4-FFF2-40B4-BE49-F238E27FC236}">
                <a16:creationId xmlns:a16="http://schemas.microsoft.com/office/drawing/2014/main" id="{3F57F460-7E2E-DAA3-4071-CF6F59B110A7}"/>
              </a:ext>
            </a:extLst>
          </p:cNvPr>
          <p:cNvGrpSpPr/>
          <p:nvPr/>
        </p:nvGrpSpPr>
        <p:grpSpPr>
          <a:xfrm>
            <a:off x="5872693" y="1705991"/>
            <a:ext cx="614609" cy="449063"/>
            <a:chOff x="-28462125" y="3199700"/>
            <a:chExt cx="298550" cy="259150"/>
          </a:xfrm>
          <a:solidFill>
            <a:schemeClr val="tx2"/>
          </a:solidFill>
        </p:grpSpPr>
        <p:sp>
          <p:nvSpPr>
            <p:cNvPr id="5" name="Google Shape;6839;p85">
              <a:extLst>
                <a:ext uri="{FF2B5EF4-FFF2-40B4-BE49-F238E27FC236}">
                  <a16:creationId xmlns:a16="http://schemas.microsoft.com/office/drawing/2014/main" id="{34582BF6-1415-7144-62FF-53DAF48F88D0}"/>
                </a:ext>
              </a:extLst>
            </p:cNvPr>
            <p:cNvSpPr/>
            <p:nvPr/>
          </p:nvSpPr>
          <p:spPr>
            <a:xfrm>
              <a:off x="-28459750" y="3284775"/>
              <a:ext cx="296175" cy="104775"/>
            </a:xfrm>
            <a:custGeom>
              <a:avLst/>
              <a:gdLst/>
              <a:ahLst/>
              <a:cxnLst/>
              <a:rect l="l" t="t" r="r" b="b"/>
              <a:pathLst>
                <a:path w="11847" h="4191" extrusionOk="0">
                  <a:moveTo>
                    <a:pt x="5230" y="0"/>
                  </a:moveTo>
                  <a:cubicBezTo>
                    <a:pt x="5073" y="0"/>
                    <a:pt x="4947" y="63"/>
                    <a:pt x="4915" y="189"/>
                  </a:cubicBezTo>
                  <a:lnTo>
                    <a:pt x="4096" y="2080"/>
                  </a:lnTo>
                  <a:lnTo>
                    <a:pt x="347" y="2080"/>
                  </a:lnTo>
                  <a:cubicBezTo>
                    <a:pt x="158" y="2080"/>
                    <a:pt x="0" y="2237"/>
                    <a:pt x="0" y="2426"/>
                  </a:cubicBezTo>
                  <a:cubicBezTo>
                    <a:pt x="0" y="2615"/>
                    <a:pt x="158" y="2773"/>
                    <a:pt x="347" y="2773"/>
                  </a:cubicBezTo>
                  <a:lnTo>
                    <a:pt x="4316" y="2773"/>
                  </a:lnTo>
                  <a:cubicBezTo>
                    <a:pt x="4411" y="2773"/>
                    <a:pt x="4505" y="2710"/>
                    <a:pt x="4600" y="2584"/>
                  </a:cubicBezTo>
                  <a:lnTo>
                    <a:pt x="5199" y="1292"/>
                  </a:lnTo>
                  <a:lnTo>
                    <a:pt x="6238" y="3970"/>
                  </a:lnTo>
                  <a:cubicBezTo>
                    <a:pt x="6301" y="4096"/>
                    <a:pt x="6396" y="4159"/>
                    <a:pt x="6522" y="4191"/>
                  </a:cubicBezTo>
                  <a:lnTo>
                    <a:pt x="6553" y="4191"/>
                  </a:lnTo>
                  <a:cubicBezTo>
                    <a:pt x="6679" y="4191"/>
                    <a:pt x="6805" y="4127"/>
                    <a:pt x="6868" y="4033"/>
                  </a:cubicBezTo>
                  <a:lnTo>
                    <a:pt x="7624" y="2836"/>
                  </a:lnTo>
                  <a:lnTo>
                    <a:pt x="11500" y="2836"/>
                  </a:lnTo>
                  <a:cubicBezTo>
                    <a:pt x="11689" y="2836"/>
                    <a:pt x="11846" y="2678"/>
                    <a:pt x="11846" y="2458"/>
                  </a:cubicBezTo>
                  <a:cubicBezTo>
                    <a:pt x="11846" y="2269"/>
                    <a:pt x="11689" y="2111"/>
                    <a:pt x="11500" y="2111"/>
                  </a:cubicBezTo>
                  <a:lnTo>
                    <a:pt x="7435" y="2111"/>
                  </a:lnTo>
                  <a:cubicBezTo>
                    <a:pt x="7309" y="2111"/>
                    <a:pt x="7183" y="2206"/>
                    <a:pt x="7120" y="2269"/>
                  </a:cubicBezTo>
                  <a:lnTo>
                    <a:pt x="6648" y="3056"/>
                  </a:lnTo>
                  <a:lnTo>
                    <a:pt x="5545" y="221"/>
                  </a:lnTo>
                  <a:cubicBezTo>
                    <a:pt x="5514" y="95"/>
                    <a:pt x="5388" y="0"/>
                    <a:pt x="52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840;p85">
              <a:extLst>
                <a:ext uri="{FF2B5EF4-FFF2-40B4-BE49-F238E27FC236}">
                  <a16:creationId xmlns:a16="http://schemas.microsoft.com/office/drawing/2014/main" id="{B7A465CE-8EF8-C111-23C0-AF192CFF7485}"/>
                </a:ext>
              </a:extLst>
            </p:cNvPr>
            <p:cNvSpPr/>
            <p:nvPr/>
          </p:nvSpPr>
          <p:spPr>
            <a:xfrm>
              <a:off x="-28462125" y="3199700"/>
              <a:ext cx="295400" cy="125275"/>
            </a:xfrm>
            <a:custGeom>
              <a:avLst/>
              <a:gdLst/>
              <a:ahLst/>
              <a:cxnLst/>
              <a:rect l="l" t="t" r="r" b="b"/>
              <a:pathLst>
                <a:path w="11816" h="5011" extrusionOk="0">
                  <a:moveTo>
                    <a:pt x="3151" y="1"/>
                  </a:moveTo>
                  <a:cubicBezTo>
                    <a:pt x="1387" y="1"/>
                    <a:pt x="1" y="1419"/>
                    <a:pt x="1" y="3277"/>
                  </a:cubicBezTo>
                  <a:cubicBezTo>
                    <a:pt x="1" y="3876"/>
                    <a:pt x="158" y="4349"/>
                    <a:pt x="442" y="4821"/>
                  </a:cubicBezTo>
                  <a:lnTo>
                    <a:pt x="3655" y="4821"/>
                  </a:lnTo>
                  <a:lnTo>
                    <a:pt x="4285" y="3340"/>
                  </a:lnTo>
                  <a:cubicBezTo>
                    <a:pt x="4443" y="2994"/>
                    <a:pt x="4821" y="2773"/>
                    <a:pt x="5199" y="2710"/>
                  </a:cubicBezTo>
                  <a:cubicBezTo>
                    <a:pt x="5672" y="2710"/>
                    <a:pt x="6018" y="2994"/>
                    <a:pt x="6176" y="3403"/>
                  </a:cubicBezTo>
                  <a:lnTo>
                    <a:pt x="6806" y="5010"/>
                  </a:lnTo>
                  <a:cubicBezTo>
                    <a:pt x="6963" y="4884"/>
                    <a:pt x="7215" y="4821"/>
                    <a:pt x="7404" y="4821"/>
                  </a:cubicBezTo>
                  <a:lnTo>
                    <a:pt x="11374" y="4821"/>
                  </a:lnTo>
                  <a:cubicBezTo>
                    <a:pt x="11626" y="4349"/>
                    <a:pt x="11815" y="3813"/>
                    <a:pt x="11815" y="3277"/>
                  </a:cubicBezTo>
                  <a:cubicBezTo>
                    <a:pt x="11815" y="1419"/>
                    <a:pt x="10429" y="1"/>
                    <a:pt x="8665" y="1"/>
                  </a:cubicBezTo>
                  <a:cubicBezTo>
                    <a:pt x="7247" y="1"/>
                    <a:pt x="6396" y="977"/>
                    <a:pt x="5924" y="1860"/>
                  </a:cubicBezTo>
                  <a:cubicBezTo>
                    <a:pt x="5451" y="977"/>
                    <a:pt x="4537" y="1"/>
                    <a:pt x="315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841;p85">
              <a:extLst>
                <a:ext uri="{FF2B5EF4-FFF2-40B4-BE49-F238E27FC236}">
                  <a16:creationId xmlns:a16="http://schemas.microsoft.com/office/drawing/2014/main" id="{76CD808C-0F2A-EC3A-6874-7A4313DC2B64}"/>
                </a:ext>
              </a:extLst>
            </p:cNvPr>
            <p:cNvSpPr/>
            <p:nvPr/>
          </p:nvSpPr>
          <p:spPr>
            <a:xfrm>
              <a:off x="-28405400" y="3360375"/>
              <a:ext cx="186675" cy="98475"/>
            </a:xfrm>
            <a:custGeom>
              <a:avLst/>
              <a:gdLst/>
              <a:ahLst/>
              <a:cxnLst/>
              <a:rect l="l" t="t" r="r" b="b"/>
              <a:pathLst>
                <a:path w="7467" h="3939" extrusionOk="0">
                  <a:moveTo>
                    <a:pt x="2962" y="1"/>
                  </a:moveTo>
                  <a:cubicBezTo>
                    <a:pt x="2773" y="284"/>
                    <a:pt x="2458" y="442"/>
                    <a:pt x="2111" y="442"/>
                  </a:cubicBezTo>
                  <a:lnTo>
                    <a:pt x="0" y="442"/>
                  </a:lnTo>
                  <a:cubicBezTo>
                    <a:pt x="158" y="599"/>
                    <a:pt x="347" y="757"/>
                    <a:pt x="536" y="914"/>
                  </a:cubicBezTo>
                  <a:cubicBezTo>
                    <a:pt x="1449" y="1734"/>
                    <a:pt x="2426" y="2647"/>
                    <a:pt x="3434" y="3813"/>
                  </a:cubicBezTo>
                  <a:cubicBezTo>
                    <a:pt x="3529" y="3907"/>
                    <a:pt x="3592" y="3939"/>
                    <a:pt x="3718" y="3939"/>
                  </a:cubicBezTo>
                  <a:cubicBezTo>
                    <a:pt x="3844" y="3939"/>
                    <a:pt x="3907" y="3907"/>
                    <a:pt x="4001" y="3813"/>
                  </a:cubicBezTo>
                  <a:cubicBezTo>
                    <a:pt x="4978" y="2584"/>
                    <a:pt x="6018" y="1734"/>
                    <a:pt x="6900" y="914"/>
                  </a:cubicBezTo>
                  <a:cubicBezTo>
                    <a:pt x="7120" y="757"/>
                    <a:pt x="7278" y="599"/>
                    <a:pt x="7467" y="442"/>
                  </a:cubicBezTo>
                  <a:lnTo>
                    <a:pt x="5860" y="442"/>
                  </a:lnTo>
                  <a:lnTo>
                    <a:pt x="5293" y="1324"/>
                  </a:lnTo>
                  <a:cubicBezTo>
                    <a:pt x="5104" y="1639"/>
                    <a:pt x="4789" y="1860"/>
                    <a:pt x="4379" y="1860"/>
                  </a:cubicBezTo>
                  <a:lnTo>
                    <a:pt x="4316" y="1860"/>
                  </a:lnTo>
                  <a:cubicBezTo>
                    <a:pt x="3907" y="1797"/>
                    <a:pt x="3592" y="1576"/>
                    <a:pt x="3434" y="1167"/>
                  </a:cubicBezTo>
                  <a:lnTo>
                    <a:pt x="2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kstniOkvir 8">
            <a:extLst>
              <a:ext uri="{FF2B5EF4-FFF2-40B4-BE49-F238E27FC236}">
                <a16:creationId xmlns:a16="http://schemas.microsoft.com/office/drawing/2014/main" id="{BCCE80A8-159B-9373-B4BD-1ADC28CF87EC}"/>
              </a:ext>
            </a:extLst>
          </p:cNvPr>
          <p:cNvSpPr txBox="1"/>
          <p:nvPr/>
        </p:nvSpPr>
        <p:spPr>
          <a:xfrm>
            <a:off x="572050" y="614021"/>
            <a:ext cx="45862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„Darivateljem organa smatra se svaka preminula osoba koja se za života tome nije izričito protivila”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" grpId="0" build="p"/>
      <p:bldP spid="766" grpId="0" build="p"/>
      <p:bldP spid="767" grpId="0" build="p"/>
      <p:bldP spid="768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7" name="Google Shape;647;p41"/>
          <p:cNvGrpSpPr/>
          <p:nvPr/>
        </p:nvGrpSpPr>
        <p:grpSpPr>
          <a:xfrm flipH="1">
            <a:off x="4011375" y="-28500"/>
            <a:ext cx="5485025" cy="5200500"/>
            <a:chOff x="-341525" y="-28500"/>
            <a:chExt cx="5485025" cy="5200500"/>
          </a:xfrm>
        </p:grpSpPr>
        <p:sp>
          <p:nvSpPr>
            <p:cNvPr id="648" name="Google Shape;648;p41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1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0" name="Google Shape;650;p41"/>
          <p:cNvSpPr txBox="1">
            <a:spLocks noGrp="1"/>
          </p:cNvSpPr>
          <p:nvPr>
            <p:ph type="title"/>
          </p:nvPr>
        </p:nvSpPr>
        <p:spPr>
          <a:xfrm>
            <a:off x="5537971" y="1658738"/>
            <a:ext cx="3958429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KAKO DONIRATI ORGANE?</a:t>
            </a:r>
            <a:endParaRPr dirty="0"/>
          </a:p>
        </p:txBody>
      </p:sp>
      <p:sp>
        <p:nvSpPr>
          <p:cNvPr id="651" name="Google Shape;651;p41"/>
          <p:cNvSpPr txBox="1">
            <a:spLocks noGrp="1"/>
          </p:cNvSpPr>
          <p:nvPr>
            <p:ph type="title" idx="2"/>
          </p:nvPr>
        </p:nvSpPr>
        <p:spPr>
          <a:xfrm>
            <a:off x="4627437" y="588200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hr-HR" dirty="0"/>
              <a:t>3</a:t>
            </a:r>
            <a:endParaRPr dirty="0"/>
          </a:p>
        </p:txBody>
      </p:sp>
      <p:grpSp>
        <p:nvGrpSpPr>
          <p:cNvPr id="653" name="Google Shape;653;p41"/>
          <p:cNvGrpSpPr/>
          <p:nvPr/>
        </p:nvGrpSpPr>
        <p:grpSpPr>
          <a:xfrm>
            <a:off x="1392004" y="1208391"/>
            <a:ext cx="1834832" cy="2292384"/>
            <a:chOff x="1476200" y="869275"/>
            <a:chExt cx="1443499" cy="1803465"/>
          </a:xfrm>
        </p:grpSpPr>
        <p:sp>
          <p:nvSpPr>
            <p:cNvPr id="654" name="Google Shape;654;p41"/>
            <p:cNvSpPr/>
            <p:nvPr/>
          </p:nvSpPr>
          <p:spPr>
            <a:xfrm>
              <a:off x="1816521" y="869275"/>
              <a:ext cx="1103178" cy="1274153"/>
            </a:xfrm>
            <a:custGeom>
              <a:avLst/>
              <a:gdLst/>
              <a:ahLst/>
              <a:cxnLst/>
              <a:rect l="l" t="t" r="r" b="b"/>
              <a:pathLst>
                <a:path w="24267" h="28028" extrusionOk="0">
                  <a:moveTo>
                    <a:pt x="7343" y="0"/>
                  </a:moveTo>
                  <a:cubicBezTo>
                    <a:pt x="6524" y="0"/>
                    <a:pt x="5928" y="699"/>
                    <a:pt x="5402" y="1468"/>
                  </a:cubicBezTo>
                  <a:cubicBezTo>
                    <a:pt x="1744" y="6869"/>
                    <a:pt x="1" y="22808"/>
                    <a:pt x="1" y="24380"/>
                  </a:cubicBezTo>
                  <a:cubicBezTo>
                    <a:pt x="14" y="25506"/>
                    <a:pt x="8956" y="28027"/>
                    <a:pt x="14663" y="28027"/>
                  </a:cubicBezTo>
                  <a:cubicBezTo>
                    <a:pt x="15504" y="28027"/>
                    <a:pt x="16274" y="27973"/>
                    <a:pt x="16935" y="27851"/>
                  </a:cubicBezTo>
                  <a:cubicBezTo>
                    <a:pt x="17931" y="27679"/>
                    <a:pt x="18912" y="27399"/>
                    <a:pt x="19145" y="26419"/>
                  </a:cubicBezTo>
                  <a:cubicBezTo>
                    <a:pt x="21714" y="19757"/>
                    <a:pt x="23504" y="13017"/>
                    <a:pt x="24017" y="6122"/>
                  </a:cubicBezTo>
                  <a:cubicBezTo>
                    <a:pt x="24266" y="5110"/>
                    <a:pt x="23644" y="4068"/>
                    <a:pt x="22616" y="3819"/>
                  </a:cubicBezTo>
                  <a:cubicBezTo>
                    <a:pt x="19239" y="1639"/>
                    <a:pt x="13885" y="612"/>
                    <a:pt x="7736" y="52"/>
                  </a:cubicBezTo>
                  <a:cubicBezTo>
                    <a:pt x="7600" y="17"/>
                    <a:pt x="7469" y="0"/>
                    <a:pt x="73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1"/>
            <p:cNvSpPr/>
            <p:nvPr/>
          </p:nvSpPr>
          <p:spPr>
            <a:xfrm>
              <a:off x="1984227" y="1037889"/>
              <a:ext cx="779821" cy="965116"/>
            </a:xfrm>
            <a:custGeom>
              <a:avLst/>
              <a:gdLst/>
              <a:ahLst/>
              <a:cxnLst/>
              <a:rect l="l" t="t" r="r" b="b"/>
              <a:pathLst>
                <a:path w="17154" h="21230" extrusionOk="0">
                  <a:moveTo>
                    <a:pt x="4623" y="1"/>
                  </a:moveTo>
                  <a:cubicBezTo>
                    <a:pt x="2460" y="3331"/>
                    <a:pt x="872" y="12281"/>
                    <a:pt x="203" y="17418"/>
                  </a:cubicBezTo>
                  <a:cubicBezTo>
                    <a:pt x="141" y="18071"/>
                    <a:pt x="63" y="18663"/>
                    <a:pt x="1" y="19161"/>
                  </a:cubicBezTo>
                  <a:cubicBezTo>
                    <a:pt x="1417" y="19643"/>
                    <a:pt x="2865" y="20048"/>
                    <a:pt x="4312" y="20359"/>
                  </a:cubicBezTo>
                  <a:lnTo>
                    <a:pt x="4328" y="20359"/>
                  </a:lnTo>
                  <a:cubicBezTo>
                    <a:pt x="5433" y="20593"/>
                    <a:pt x="6600" y="20811"/>
                    <a:pt x="7814" y="20966"/>
                  </a:cubicBezTo>
                  <a:lnTo>
                    <a:pt x="8343" y="21044"/>
                  </a:lnTo>
                  <a:cubicBezTo>
                    <a:pt x="9516" y="21184"/>
                    <a:pt x="10434" y="21230"/>
                    <a:pt x="11140" y="21230"/>
                  </a:cubicBezTo>
                  <a:cubicBezTo>
                    <a:pt x="11932" y="21230"/>
                    <a:pt x="12458" y="21172"/>
                    <a:pt x="12779" y="21122"/>
                  </a:cubicBezTo>
                  <a:cubicBezTo>
                    <a:pt x="15223" y="14678"/>
                    <a:pt x="16655" y="8748"/>
                    <a:pt x="17153" y="3067"/>
                  </a:cubicBezTo>
                  <a:cubicBezTo>
                    <a:pt x="16250" y="2538"/>
                    <a:pt x="15316" y="2117"/>
                    <a:pt x="14336" y="1806"/>
                  </a:cubicBezTo>
                  <a:cubicBezTo>
                    <a:pt x="12266" y="1106"/>
                    <a:pt x="9573" y="561"/>
                    <a:pt x="6227" y="172"/>
                  </a:cubicBezTo>
                  <a:cubicBezTo>
                    <a:pt x="5713" y="110"/>
                    <a:pt x="5184" y="47"/>
                    <a:pt x="4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476200" y="2090079"/>
              <a:ext cx="844874" cy="582661"/>
            </a:xfrm>
            <a:custGeom>
              <a:avLst/>
              <a:gdLst/>
              <a:ahLst/>
              <a:cxnLst/>
              <a:rect l="l" t="t" r="r" b="b"/>
              <a:pathLst>
                <a:path w="18585" h="12817" extrusionOk="0">
                  <a:moveTo>
                    <a:pt x="14117" y="1"/>
                  </a:moveTo>
                  <a:cubicBezTo>
                    <a:pt x="14117" y="1"/>
                    <a:pt x="13759" y="2444"/>
                    <a:pt x="13837" y="3129"/>
                  </a:cubicBezTo>
                  <a:cubicBezTo>
                    <a:pt x="13881" y="3503"/>
                    <a:pt x="14303" y="3585"/>
                    <a:pt x="14667" y="3585"/>
                  </a:cubicBezTo>
                  <a:cubicBezTo>
                    <a:pt x="14955" y="3585"/>
                    <a:pt x="15207" y="3534"/>
                    <a:pt x="15207" y="3534"/>
                  </a:cubicBezTo>
                  <a:lnTo>
                    <a:pt x="15207" y="3534"/>
                  </a:lnTo>
                  <a:cubicBezTo>
                    <a:pt x="14033" y="9679"/>
                    <a:pt x="12149" y="11279"/>
                    <a:pt x="10380" y="11279"/>
                  </a:cubicBezTo>
                  <a:cubicBezTo>
                    <a:pt x="10155" y="11279"/>
                    <a:pt x="9932" y="11253"/>
                    <a:pt x="9713" y="11207"/>
                  </a:cubicBezTo>
                  <a:cubicBezTo>
                    <a:pt x="7751" y="10818"/>
                    <a:pt x="3954" y="8530"/>
                    <a:pt x="3378" y="6304"/>
                  </a:cubicBezTo>
                  <a:cubicBezTo>
                    <a:pt x="2802" y="4063"/>
                    <a:pt x="965" y="685"/>
                    <a:pt x="965" y="685"/>
                  </a:cubicBezTo>
                  <a:lnTo>
                    <a:pt x="903" y="685"/>
                  </a:lnTo>
                  <a:cubicBezTo>
                    <a:pt x="342" y="732"/>
                    <a:pt x="0" y="1339"/>
                    <a:pt x="265" y="1853"/>
                  </a:cubicBezTo>
                  <a:cubicBezTo>
                    <a:pt x="607" y="2491"/>
                    <a:pt x="981" y="3549"/>
                    <a:pt x="1261" y="5230"/>
                  </a:cubicBezTo>
                  <a:cubicBezTo>
                    <a:pt x="1959" y="9571"/>
                    <a:pt x="6920" y="12817"/>
                    <a:pt x="10962" y="12817"/>
                  </a:cubicBezTo>
                  <a:cubicBezTo>
                    <a:pt x="11065" y="12817"/>
                    <a:pt x="11167" y="12815"/>
                    <a:pt x="11269" y="12810"/>
                  </a:cubicBezTo>
                  <a:cubicBezTo>
                    <a:pt x="15378" y="12624"/>
                    <a:pt x="16421" y="3830"/>
                    <a:pt x="16421" y="3830"/>
                  </a:cubicBezTo>
                  <a:cubicBezTo>
                    <a:pt x="16421" y="3830"/>
                    <a:pt x="17197" y="3992"/>
                    <a:pt x="17604" y="3992"/>
                  </a:cubicBezTo>
                  <a:cubicBezTo>
                    <a:pt x="17651" y="3992"/>
                    <a:pt x="17693" y="3990"/>
                    <a:pt x="17728" y="3985"/>
                  </a:cubicBezTo>
                  <a:cubicBezTo>
                    <a:pt x="18071" y="3938"/>
                    <a:pt x="18584" y="903"/>
                    <a:pt x="18584" y="903"/>
                  </a:cubicBezTo>
                  <a:cubicBezTo>
                    <a:pt x="17853" y="110"/>
                    <a:pt x="14117" y="1"/>
                    <a:pt x="14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2174573" y="1320928"/>
              <a:ext cx="355270" cy="343950"/>
            </a:xfrm>
            <a:custGeom>
              <a:avLst/>
              <a:gdLst/>
              <a:ahLst/>
              <a:cxnLst/>
              <a:rect l="l" t="t" r="r" b="b"/>
              <a:pathLst>
                <a:path w="7815" h="7566" extrusionOk="0">
                  <a:moveTo>
                    <a:pt x="3487" y="1"/>
                  </a:moveTo>
                  <a:lnTo>
                    <a:pt x="2927" y="2273"/>
                  </a:lnTo>
                  <a:lnTo>
                    <a:pt x="592" y="1697"/>
                  </a:lnTo>
                  <a:lnTo>
                    <a:pt x="1" y="4094"/>
                  </a:lnTo>
                  <a:lnTo>
                    <a:pt x="2335" y="4670"/>
                  </a:lnTo>
                  <a:lnTo>
                    <a:pt x="1790" y="6942"/>
                  </a:lnTo>
                  <a:lnTo>
                    <a:pt x="4343" y="7565"/>
                  </a:lnTo>
                  <a:lnTo>
                    <a:pt x="4903" y="5293"/>
                  </a:lnTo>
                  <a:lnTo>
                    <a:pt x="7238" y="5884"/>
                  </a:lnTo>
                  <a:lnTo>
                    <a:pt x="7814" y="3471"/>
                  </a:lnTo>
                  <a:lnTo>
                    <a:pt x="5479" y="2896"/>
                  </a:lnTo>
                  <a:lnTo>
                    <a:pt x="6040" y="639"/>
                  </a:lnTo>
                  <a:lnTo>
                    <a:pt x="34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2591814" y="1159542"/>
              <a:ext cx="83055" cy="214662"/>
            </a:xfrm>
            <a:custGeom>
              <a:avLst/>
              <a:gdLst/>
              <a:ahLst/>
              <a:cxnLst/>
              <a:rect l="l" t="t" r="r" b="b"/>
              <a:pathLst>
                <a:path w="1827" h="4722" extrusionOk="0">
                  <a:moveTo>
                    <a:pt x="349" y="0"/>
                  </a:moveTo>
                  <a:cubicBezTo>
                    <a:pt x="34" y="0"/>
                    <a:pt x="1" y="470"/>
                    <a:pt x="333" y="500"/>
                  </a:cubicBezTo>
                  <a:cubicBezTo>
                    <a:pt x="1018" y="655"/>
                    <a:pt x="1173" y="1636"/>
                    <a:pt x="1204" y="2212"/>
                  </a:cubicBezTo>
                  <a:cubicBezTo>
                    <a:pt x="1220" y="2601"/>
                    <a:pt x="1158" y="3006"/>
                    <a:pt x="1064" y="3379"/>
                  </a:cubicBezTo>
                  <a:cubicBezTo>
                    <a:pt x="1002" y="3566"/>
                    <a:pt x="924" y="3768"/>
                    <a:pt x="846" y="3955"/>
                  </a:cubicBezTo>
                  <a:cubicBezTo>
                    <a:pt x="753" y="4126"/>
                    <a:pt x="613" y="4298"/>
                    <a:pt x="660" y="4516"/>
                  </a:cubicBezTo>
                  <a:cubicBezTo>
                    <a:pt x="672" y="4638"/>
                    <a:pt x="790" y="4722"/>
                    <a:pt x="915" y="4722"/>
                  </a:cubicBezTo>
                  <a:cubicBezTo>
                    <a:pt x="950" y="4722"/>
                    <a:pt x="984" y="4716"/>
                    <a:pt x="1018" y="4702"/>
                  </a:cubicBezTo>
                  <a:cubicBezTo>
                    <a:pt x="1251" y="4624"/>
                    <a:pt x="1360" y="4298"/>
                    <a:pt x="1453" y="4080"/>
                  </a:cubicBezTo>
                  <a:cubicBezTo>
                    <a:pt x="1547" y="3862"/>
                    <a:pt x="1625" y="3628"/>
                    <a:pt x="1687" y="3395"/>
                  </a:cubicBezTo>
                  <a:cubicBezTo>
                    <a:pt x="1796" y="2912"/>
                    <a:pt x="1827" y="2430"/>
                    <a:pt x="1780" y="1932"/>
                  </a:cubicBezTo>
                  <a:cubicBezTo>
                    <a:pt x="1703" y="1174"/>
                    <a:pt x="1334" y="2"/>
                    <a:pt x="398" y="2"/>
                  </a:cubicBezTo>
                  <a:cubicBezTo>
                    <a:pt x="392" y="2"/>
                    <a:pt x="386" y="2"/>
                    <a:pt x="379" y="2"/>
                  </a:cubicBezTo>
                  <a:cubicBezTo>
                    <a:pt x="369" y="1"/>
                    <a:pt x="359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2555946" y="1200548"/>
              <a:ext cx="41823" cy="98239"/>
            </a:xfrm>
            <a:custGeom>
              <a:avLst/>
              <a:gdLst/>
              <a:ahLst/>
              <a:cxnLst/>
              <a:rect l="l" t="t" r="r" b="b"/>
              <a:pathLst>
                <a:path w="920" h="2161" extrusionOk="0">
                  <a:moveTo>
                    <a:pt x="272" y="1"/>
                  </a:moveTo>
                  <a:cubicBezTo>
                    <a:pt x="222" y="1"/>
                    <a:pt x="171" y="17"/>
                    <a:pt x="126" y="49"/>
                  </a:cubicBezTo>
                  <a:cubicBezTo>
                    <a:pt x="32" y="127"/>
                    <a:pt x="1" y="283"/>
                    <a:pt x="79" y="392"/>
                  </a:cubicBezTo>
                  <a:cubicBezTo>
                    <a:pt x="110" y="423"/>
                    <a:pt x="141" y="485"/>
                    <a:pt x="172" y="547"/>
                  </a:cubicBezTo>
                  <a:cubicBezTo>
                    <a:pt x="203" y="610"/>
                    <a:pt x="219" y="672"/>
                    <a:pt x="250" y="734"/>
                  </a:cubicBezTo>
                  <a:cubicBezTo>
                    <a:pt x="297" y="843"/>
                    <a:pt x="328" y="968"/>
                    <a:pt x="343" y="1092"/>
                  </a:cubicBezTo>
                  <a:cubicBezTo>
                    <a:pt x="343" y="1154"/>
                    <a:pt x="359" y="1217"/>
                    <a:pt x="359" y="1294"/>
                  </a:cubicBezTo>
                  <a:lnTo>
                    <a:pt x="359" y="1357"/>
                  </a:lnTo>
                  <a:lnTo>
                    <a:pt x="359" y="1450"/>
                  </a:lnTo>
                  <a:cubicBezTo>
                    <a:pt x="359" y="1590"/>
                    <a:pt x="343" y="1730"/>
                    <a:pt x="312" y="1870"/>
                  </a:cubicBezTo>
                  <a:cubicBezTo>
                    <a:pt x="293" y="2050"/>
                    <a:pt x="435" y="2161"/>
                    <a:pt x="577" y="2161"/>
                  </a:cubicBezTo>
                  <a:cubicBezTo>
                    <a:pt x="669" y="2161"/>
                    <a:pt x="761" y="2114"/>
                    <a:pt x="810" y="2010"/>
                  </a:cubicBezTo>
                  <a:cubicBezTo>
                    <a:pt x="904" y="1683"/>
                    <a:pt x="919" y="1326"/>
                    <a:pt x="857" y="999"/>
                  </a:cubicBezTo>
                  <a:cubicBezTo>
                    <a:pt x="795" y="672"/>
                    <a:pt x="655" y="360"/>
                    <a:pt x="468" y="96"/>
                  </a:cubicBezTo>
                  <a:cubicBezTo>
                    <a:pt x="413" y="32"/>
                    <a:pt x="343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1"/>
            <p:cNvSpPr/>
            <p:nvPr/>
          </p:nvSpPr>
          <p:spPr>
            <a:xfrm>
              <a:off x="2483072" y="1147495"/>
              <a:ext cx="71509" cy="42278"/>
            </a:xfrm>
            <a:custGeom>
              <a:avLst/>
              <a:gdLst/>
              <a:ahLst/>
              <a:cxnLst/>
              <a:rect l="l" t="t" r="r" b="b"/>
              <a:pathLst>
                <a:path w="1573" h="930" extrusionOk="0">
                  <a:moveTo>
                    <a:pt x="358" y="1"/>
                  </a:moveTo>
                  <a:cubicBezTo>
                    <a:pt x="199" y="1"/>
                    <a:pt x="60" y="106"/>
                    <a:pt x="16" y="267"/>
                  </a:cubicBezTo>
                  <a:cubicBezTo>
                    <a:pt x="1" y="345"/>
                    <a:pt x="1" y="422"/>
                    <a:pt x="32" y="485"/>
                  </a:cubicBezTo>
                  <a:cubicBezTo>
                    <a:pt x="63" y="578"/>
                    <a:pt x="141" y="640"/>
                    <a:pt x="219" y="671"/>
                  </a:cubicBezTo>
                  <a:cubicBezTo>
                    <a:pt x="297" y="687"/>
                    <a:pt x="374" y="703"/>
                    <a:pt x="452" y="718"/>
                  </a:cubicBezTo>
                  <a:lnTo>
                    <a:pt x="577" y="734"/>
                  </a:lnTo>
                  <a:cubicBezTo>
                    <a:pt x="655" y="749"/>
                    <a:pt x="717" y="765"/>
                    <a:pt x="795" y="780"/>
                  </a:cubicBezTo>
                  <a:cubicBezTo>
                    <a:pt x="904" y="811"/>
                    <a:pt x="1013" y="858"/>
                    <a:pt x="1121" y="905"/>
                  </a:cubicBezTo>
                  <a:cubicBezTo>
                    <a:pt x="1159" y="922"/>
                    <a:pt x="1195" y="929"/>
                    <a:pt x="1229" y="929"/>
                  </a:cubicBezTo>
                  <a:cubicBezTo>
                    <a:pt x="1448" y="929"/>
                    <a:pt x="1573" y="617"/>
                    <a:pt x="1371" y="469"/>
                  </a:cubicBezTo>
                  <a:cubicBezTo>
                    <a:pt x="1262" y="391"/>
                    <a:pt x="1121" y="329"/>
                    <a:pt x="1044" y="267"/>
                  </a:cubicBezTo>
                  <a:cubicBezTo>
                    <a:pt x="966" y="220"/>
                    <a:pt x="857" y="173"/>
                    <a:pt x="763" y="127"/>
                  </a:cubicBezTo>
                  <a:cubicBezTo>
                    <a:pt x="639" y="64"/>
                    <a:pt x="514" y="33"/>
                    <a:pt x="390" y="2"/>
                  </a:cubicBezTo>
                  <a:cubicBezTo>
                    <a:pt x="379" y="1"/>
                    <a:pt x="368" y="1"/>
                    <a:pt x="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1"/>
            <p:cNvSpPr/>
            <p:nvPr/>
          </p:nvSpPr>
          <p:spPr>
            <a:xfrm>
              <a:off x="2530487" y="1159588"/>
              <a:ext cx="2182" cy="1455"/>
            </a:xfrm>
            <a:custGeom>
              <a:avLst/>
              <a:gdLst/>
              <a:ahLst/>
              <a:cxnLst/>
              <a:rect l="l" t="t" r="r" b="b"/>
              <a:pathLst>
                <a:path w="48" h="32" extrusionOk="0">
                  <a:moveTo>
                    <a:pt x="47" y="32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2038008" y="1709845"/>
              <a:ext cx="88511" cy="166111"/>
            </a:xfrm>
            <a:custGeom>
              <a:avLst/>
              <a:gdLst/>
              <a:ahLst/>
              <a:cxnLst/>
              <a:rect l="l" t="t" r="r" b="b"/>
              <a:pathLst>
                <a:path w="1947" h="3654" extrusionOk="0">
                  <a:moveTo>
                    <a:pt x="693" y="0"/>
                  </a:moveTo>
                  <a:cubicBezTo>
                    <a:pt x="648" y="0"/>
                    <a:pt x="602" y="16"/>
                    <a:pt x="561" y="53"/>
                  </a:cubicBezTo>
                  <a:cubicBezTo>
                    <a:pt x="16" y="535"/>
                    <a:pt x="1" y="1298"/>
                    <a:pt x="203" y="1952"/>
                  </a:cubicBezTo>
                  <a:cubicBezTo>
                    <a:pt x="390" y="2606"/>
                    <a:pt x="872" y="3135"/>
                    <a:pt x="1370" y="3586"/>
                  </a:cubicBezTo>
                  <a:cubicBezTo>
                    <a:pt x="1418" y="3634"/>
                    <a:pt x="1493" y="3654"/>
                    <a:pt x="1567" y="3654"/>
                  </a:cubicBezTo>
                  <a:cubicBezTo>
                    <a:pt x="1590" y="3654"/>
                    <a:pt x="1613" y="3652"/>
                    <a:pt x="1635" y="3648"/>
                  </a:cubicBezTo>
                  <a:cubicBezTo>
                    <a:pt x="1648" y="3651"/>
                    <a:pt x="1662" y="3652"/>
                    <a:pt x="1676" y="3652"/>
                  </a:cubicBezTo>
                  <a:cubicBezTo>
                    <a:pt x="1744" y="3652"/>
                    <a:pt x="1817" y="3622"/>
                    <a:pt x="1868" y="3571"/>
                  </a:cubicBezTo>
                  <a:cubicBezTo>
                    <a:pt x="1931" y="3508"/>
                    <a:pt x="1946" y="3399"/>
                    <a:pt x="1931" y="3322"/>
                  </a:cubicBezTo>
                  <a:cubicBezTo>
                    <a:pt x="1931" y="3197"/>
                    <a:pt x="1884" y="3088"/>
                    <a:pt x="1790" y="3026"/>
                  </a:cubicBezTo>
                  <a:cubicBezTo>
                    <a:pt x="1386" y="2683"/>
                    <a:pt x="1074" y="2248"/>
                    <a:pt x="857" y="1765"/>
                  </a:cubicBezTo>
                  <a:cubicBezTo>
                    <a:pt x="685" y="1298"/>
                    <a:pt x="701" y="769"/>
                    <a:pt x="903" y="318"/>
                  </a:cubicBezTo>
                  <a:cubicBezTo>
                    <a:pt x="974" y="163"/>
                    <a:pt x="838" y="0"/>
                    <a:pt x="6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13019" y="1751123"/>
              <a:ext cx="51006" cy="77737"/>
            </a:xfrm>
            <a:custGeom>
              <a:avLst/>
              <a:gdLst/>
              <a:ahLst/>
              <a:cxnLst/>
              <a:rect l="l" t="t" r="r" b="b"/>
              <a:pathLst>
                <a:path w="1122" h="1710" extrusionOk="0">
                  <a:moveTo>
                    <a:pt x="218" y="1"/>
                  </a:moveTo>
                  <a:cubicBezTo>
                    <a:pt x="125" y="1"/>
                    <a:pt x="32" y="79"/>
                    <a:pt x="16" y="172"/>
                  </a:cubicBezTo>
                  <a:cubicBezTo>
                    <a:pt x="0" y="468"/>
                    <a:pt x="63" y="748"/>
                    <a:pt x="172" y="1013"/>
                  </a:cubicBezTo>
                  <a:cubicBezTo>
                    <a:pt x="218" y="1153"/>
                    <a:pt x="296" y="1277"/>
                    <a:pt x="390" y="1386"/>
                  </a:cubicBezTo>
                  <a:cubicBezTo>
                    <a:pt x="436" y="1433"/>
                    <a:pt x="467" y="1480"/>
                    <a:pt x="514" y="1526"/>
                  </a:cubicBezTo>
                  <a:cubicBezTo>
                    <a:pt x="545" y="1573"/>
                    <a:pt x="592" y="1604"/>
                    <a:pt x="654" y="1635"/>
                  </a:cubicBezTo>
                  <a:cubicBezTo>
                    <a:pt x="685" y="1666"/>
                    <a:pt x="716" y="1666"/>
                    <a:pt x="763" y="1682"/>
                  </a:cubicBezTo>
                  <a:lnTo>
                    <a:pt x="841" y="1698"/>
                  </a:lnTo>
                  <a:cubicBezTo>
                    <a:pt x="856" y="1705"/>
                    <a:pt x="872" y="1709"/>
                    <a:pt x="888" y="1709"/>
                  </a:cubicBezTo>
                  <a:cubicBezTo>
                    <a:pt x="903" y="1709"/>
                    <a:pt x="919" y="1705"/>
                    <a:pt x="934" y="1698"/>
                  </a:cubicBezTo>
                  <a:cubicBezTo>
                    <a:pt x="1043" y="1682"/>
                    <a:pt x="1121" y="1589"/>
                    <a:pt x="1106" y="1480"/>
                  </a:cubicBezTo>
                  <a:cubicBezTo>
                    <a:pt x="1106" y="1449"/>
                    <a:pt x="1090" y="1417"/>
                    <a:pt x="1074" y="1386"/>
                  </a:cubicBezTo>
                  <a:cubicBezTo>
                    <a:pt x="1074" y="1371"/>
                    <a:pt x="1059" y="1355"/>
                    <a:pt x="1043" y="1340"/>
                  </a:cubicBezTo>
                  <a:cubicBezTo>
                    <a:pt x="1028" y="1293"/>
                    <a:pt x="1012" y="1246"/>
                    <a:pt x="965" y="1215"/>
                  </a:cubicBezTo>
                  <a:cubicBezTo>
                    <a:pt x="950" y="1199"/>
                    <a:pt x="919" y="1168"/>
                    <a:pt x="888" y="1153"/>
                  </a:cubicBezTo>
                  <a:lnTo>
                    <a:pt x="856" y="1122"/>
                  </a:lnTo>
                  <a:lnTo>
                    <a:pt x="794" y="1044"/>
                  </a:lnTo>
                  <a:cubicBezTo>
                    <a:pt x="732" y="966"/>
                    <a:pt x="654" y="873"/>
                    <a:pt x="607" y="764"/>
                  </a:cubicBezTo>
                  <a:cubicBezTo>
                    <a:pt x="592" y="764"/>
                    <a:pt x="592" y="748"/>
                    <a:pt x="576" y="733"/>
                  </a:cubicBezTo>
                  <a:cubicBezTo>
                    <a:pt x="576" y="701"/>
                    <a:pt x="561" y="670"/>
                    <a:pt x="545" y="655"/>
                  </a:cubicBezTo>
                  <a:cubicBezTo>
                    <a:pt x="514" y="592"/>
                    <a:pt x="498" y="546"/>
                    <a:pt x="483" y="483"/>
                  </a:cubicBezTo>
                  <a:cubicBezTo>
                    <a:pt x="483" y="468"/>
                    <a:pt x="483" y="452"/>
                    <a:pt x="467" y="437"/>
                  </a:cubicBezTo>
                  <a:lnTo>
                    <a:pt x="452" y="359"/>
                  </a:lnTo>
                  <a:cubicBezTo>
                    <a:pt x="452" y="297"/>
                    <a:pt x="436" y="234"/>
                    <a:pt x="436" y="172"/>
                  </a:cubicBezTo>
                  <a:cubicBezTo>
                    <a:pt x="421" y="79"/>
                    <a:pt x="327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2181665" y="1853046"/>
              <a:ext cx="70099" cy="29049"/>
            </a:xfrm>
            <a:custGeom>
              <a:avLst/>
              <a:gdLst/>
              <a:ahLst/>
              <a:cxnLst/>
              <a:rect l="l" t="t" r="r" b="b"/>
              <a:pathLst>
                <a:path w="1542" h="639" extrusionOk="0">
                  <a:moveTo>
                    <a:pt x="296" y="0"/>
                  </a:moveTo>
                  <a:cubicBezTo>
                    <a:pt x="234" y="0"/>
                    <a:pt x="156" y="16"/>
                    <a:pt x="109" y="63"/>
                  </a:cubicBezTo>
                  <a:cubicBezTo>
                    <a:pt x="62" y="94"/>
                    <a:pt x="47" y="125"/>
                    <a:pt x="16" y="172"/>
                  </a:cubicBezTo>
                  <a:cubicBezTo>
                    <a:pt x="0" y="280"/>
                    <a:pt x="31" y="389"/>
                    <a:pt x="109" y="452"/>
                  </a:cubicBezTo>
                  <a:cubicBezTo>
                    <a:pt x="171" y="514"/>
                    <a:pt x="234" y="545"/>
                    <a:pt x="311" y="576"/>
                  </a:cubicBezTo>
                  <a:cubicBezTo>
                    <a:pt x="358" y="592"/>
                    <a:pt x="420" y="607"/>
                    <a:pt x="467" y="607"/>
                  </a:cubicBezTo>
                  <a:cubicBezTo>
                    <a:pt x="576" y="638"/>
                    <a:pt x="685" y="638"/>
                    <a:pt x="810" y="638"/>
                  </a:cubicBezTo>
                  <a:cubicBezTo>
                    <a:pt x="903" y="623"/>
                    <a:pt x="996" y="623"/>
                    <a:pt x="1090" y="607"/>
                  </a:cubicBezTo>
                  <a:lnTo>
                    <a:pt x="1105" y="607"/>
                  </a:lnTo>
                  <a:cubicBezTo>
                    <a:pt x="1121" y="592"/>
                    <a:pt x="1152" y="592"/>
                    <a:pt x="1183" y="576"/>
                  </a:cubicBezTo>
                  <a:lnTo>
                    <a:pt x="1214" y="576"/>
                  </a:lnTo>
                  <a:cubicBezTo>
                    <a:pt x="1277" y="561"/>
                    <a:pt x="1339" y="545"/>
                    <a:pt x="1385" y="530"/>
                  </a:cubicBezTo>
                  <a:cubicBezTo>
                    <a:pt x="1479" y="483"/>
                    <a:pt x="1541" y="374"/>
                    <a:pt x="1510" y="280"/>
                  </a:cubicBezTo>
                  <a:cubicBezTo>
                    <a:pt x="1482" y="183"/>
                    <a:pt x="1391" y="122"/>
                    <a:pt x="1305" y="122"/>
                  </a:cubicBezTo>
                  <a:cubicBezTo>
                    <a:pt x="1296" y="122"/>
                    <a:pt x="1286" y="123"/>
                    <a:pt x="1277" y="125"/>
                  </a:cubicBezTo>
                  <a:lnTo>
                    <a:pt x="856" y="125"/>
                  </a:lnTo>
                  <a:cubicBezTo>
                    <a:pt x="794" y="109"/>
                    <a:pt x="732" y="94"/>
                    <a:pt x="685" y="78"/>
                  </a:cubicBezTo>
                  <a:lnTo>
                    <a:pt x="669" y="78"/>
                  </a:lnTo>
                  <a:cubicBezTo>
                    <a:pt x="654" y="63"/>
                    <a:pt x="623" y="63"/>
                    <a:pt x="623" y="63"/>
                  </a:cubicBezTo>
                  <a:cubicBezTo>
                    <a:pt x="576" y="63"/>
                    <a:pt x="545" y="47"/>
                    <a:pt x="498" y="31"/>
                  </a:cubicBezTo>
                  <a:cubicBezTo>
                    <a:pt x="452" y="16"/>
                    <a:pt x="405" y="0"/>
                    <a:pt x="3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2173845" y="1963425"/>
              <a:ext cx="165656" cy="263259"/>
            </a:xfrm>
            <a:custGeom>
              <a:avLst/>
              <a:gdLst/>
              <a:ahLst/>
              <a:cxnLst/>
              <a:rect l="l" t="t" r="r" b="b"/>
              <a:pathLst>
                <a:path w="3644" h="5791" extrusionOk="0">
                  <a:moveTo>
                    <a:pt x="141" y="0"/>
                  </a:moveTo>
                  <a:cubicBezTo>
                    <a:pt x="141" y="0"/>
                    <a:pt x="48" y="5152"/>
                    <a:pt x="32" y="5324"/>
                  </a:cubicBezTo>
                  <a:cubicBezTo>
                    <a:pt x="1" y="5479"/>
                    <a:pt x="1199" y="5791"/>
                    <a:pt x="1698" y="5791"/>
                  </a:cubicBezTo>
                  <a:cubicBezTo>
                    <a:pt x="2180" y="5791"/>
                    <a:pt x="3643" y="607"/>
                    <a:pt x="3643" y="607"/>
                  </a:cubicBezTo>
                  <a:lnTo>
                    <a:pt x="1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1984227" y="1119991"/>
              <a:ext cx="779821" cy="1106678"/>
            </a:xfrm>
            <a:custGeom>
              <a:avLst/>
              <a:gdLst/>
              <a:ahLst/>
              <a:cxnLst/>
              <a:rect l="l" t="t" r="r" b="b"/>
              <a:pathLst>
                <a:path w="17154" h="24344" extrusionOk="0">
                  <a:moveTo>
                    <a:pt x="14336" y="0"/>
                  </a:moveTo>
                  <a:cubicBezTo>
                    <a:pt x="14071" y="965"/>
                    <a:pt x="14165" y="2070"/>
                    <a:pt x="13947" y="3051"/>
                  </a:cubicBezTo>
                  <a:cubicBezTo>
                    <a:pt x="13558" y="4763"/>
                    <a:pt x="12904" y="6428"/>
                    <a:pt x="12203" y="8032"/>
                  </a:cubicBezTo>
                  <a:cubicBezTo>
                    <a:pt x="11301" y="10133"/>
                    <a:pt x="10227" y="12265"/>
                    <a:pt x="8421" y="13666"/>
                  </a:cubicBezTo>
                  <a:cubicBezTo>
                    <a:pt x="6286" y="15323"/>
                    <a:pt x="4794" y="15788"/>
                    <a:pt x="2845" y="15788"/>
                  </a:cubicBezTo>
                  <a:cubicBezTo>
                    <a:pt x="2066" y="15788"/>
                    <a:pt x="1214" y="15714"/>
                    <a:pt x="219" y="15612"/>
                  </a:cubicBezTo>
                  <a:cubicBezTo>
                    <a:pt x="141" y="16265"/>
                    <a:pt x="63" y="16857"/>
                    <a:pt x="1" y="17355"/>
                  </a:cubicBezTo>
                  <a:cubicBezTo>
                    <a:pt x="1417" y="17837"/>
                    <a:pt x="2865" y="18242"/>
                    <a:pt x="4312" y="18553"/>
                  </a:cubicBezTo>
                  <a:cubicBezTo>
                    <a:pt x="4312" y="18553"/>
                    <a:pt x="4219" y="23705"/>
                    <a:pt x="4203" y="23877"/>
                  </a:cubicBezTo>
                  <a:cubicBezTo>
                    <a:pt x="4172" y="24032"/>
                    <a:pt x="5370" y="24344"/>
                    <a:pt x="5869" y="24344"/>
                  </a:cubicBezTo>
                  <a:cubicBezTo>
                    <a:pt x="6351" y="24344"/>
                    <a:pt x="7814" y="19160"/>
                    <a:pt x="7814" y="19160"/>
                  </a:cubicBezTo>
                  <a:lnTo>
                    <a:pt x="8343" y="19238"/>
                  </a:lnTo>
                  <a:cubicBezTo>
                    <a:pt x="9542" y="19381"/>
                    <a:pt x="10473" y="19429"/>
                    <a:pt x="11185" y="19429"/>
                  </a:cubicBezTo>
                  <a:cubicBezTo>
                    <a:pt x="11952" y="19429"/>
                    <a:pt x="12464" y="19373"/>
                    <a:pt x="12779" y="19316"/>
                  </a:cubicBezTo>
                  <a:cubicBezTo>
                    <a:pt x="15223" y="12872"/>
                    <a:pt x="16655" y="6942"/>
                    <a:pt x="17153" y="1261"/>
                  </a:cubicBezTo>
                  <a:cubicBezTo>
                    <a:pt x="16250" y="747"/>
                    <a:pt x="15316" y="311"/>
                    <a:pt x="14336" y="0"/>
                  </a:cubicBezTo>
                  <a:close/>
                </a:path>
              </a:pathLst>
            </a:custGeom>
            <a:solidFill>
              <a:srgbClr val="21334F">
                <a:alpha val="21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7" name="Google Shape;667;p41"/>
          <p:cNvGrpSpPr/>
          <p:nvPr/>
        </p:nvGrpSpPr>
        <p:grpSpPr>
          <a:xfrm>
            <a:off x="789800" y="1877129"/>
            <a:ext cx="1105792" cy="954921"/>
            <a:chOff x="7634488" y="3954900"/>
            <a:chExt cx="490700" cy="423750"/>
          </a:xfrm>
        </p:grpSpPr>
        <p:sp>
          <p:nvSpPr>
            <p:cNvPr id="668" name="Google Shape;668;p41"/>
            <p:cNvSpPr/>
            <p:nvPr/>
          </p:nvSpPr>
          <p:spPr>
            <a:xfrm>
              <a:off x="7634488" y="3954900"/>
              <a:ext cx="490700" cy="423750"/>
            </a:xfrm>
            <a:custGeom>
              <a:avLst/>
              <a:gdLst/>
              <a:ahLst/>
              <a:cxnLst/>
              <a:rect l="l" t="t" r="r" b="b"/>
              <a:pathLst>
                <a:path w="19628" h="16950" extrusionOk="0">
                  <a:moveTo>
                    <a:pt x="13274" y="1"/>
                  </a:moveTo>
                  <a:cubicBezTo>
                    <a:pt x="12451" y="1"/>
                    <a:pt x="11634" y="169"/>
                    <a:pt x="11005" y="498"/>
                  </a:cubicBezTo>
                  <a:cubicBezTo>
                    <a:pt x="9464" y="1307"/>
                    <a:pt x="8919" y="3346"/>
                    <a:pt x="8577" y="5043"/>
                  </a:cubicBezTo>
                  <a:cubicBezTo>
                    <a:pt x="7637" y="3613"/>
                    <a:pt x="5970" y="2647"/>
                    <a:pt x="4286" y="2647"/>
                  </a:cubicBezTo>
                  <a:cubicBezTo>
                    <a:pt x="4045" y="2647"/>
                    <a:pt x="3804" y="2667"/>
                    <a:pt x="3565" y="2708"/>
                  </a:cubicBezTo>
                  <a:cubicBezTo>
                    <a:pt x="1635" y="3035"/>
                    <a:pt x="0" y="4856"/>
                    <a:pt x="94" y="6801"/>
                  </a:cubicBezTo>
                  <a:cubicBezTo>
                    <a:pt x="156" y="8031"/>
                    <a:pt x="825" y="9136"/>
                    <a:pt x="1572" y="10117"/>
                  </a:cubicBezTo>
                  <a:cubicBezTo>
                    <a:pt x="4001" y="13323"/>
                    <a:pt x="7363" y="15720"/>
                    <a:pt x="11207" y="16950"/>
                  </a:cubicBezTo>
                  <a:cubicBezTo>
                    <a:pt x="12919" y="15300"/>
                    <a:pt x="14507" y="13432"/>
                    <a:pt x="15612" y="11300"/>
                  </a:cubicBezTo>
                  <a:cubicBezTo>
                    <a:pt x="16857" y="8918"/>
                    <a:pt x="19628" y="3470"/>
                    <a:pt x="16001" y="778"/>
                  </a:cubicBezTo>
                  <a:cubicBezTo>
                    <a:pt x="15306" y="255"/>
                    <a:pt x="14285" y="1"/>
                    <a:pt x="132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7786838" y="4100900"/>
              <a:ext cx="186025" cy="180200"/>
            </a:xfrm>
            <a:custGeom>
              <a:avLst/>
              <a:gdLst/>
              <a:ahLst/>
              <a:cxnLst/>
              <a:rect l="l" t="t" r="r" b="b"/>
              <a:pathLst>
                <a:path w="7441" h="7208" extrusionOk="0">
                  <a:moveTo>
                    <a:pt x="4125" y="1"/>
                  </a:moveTo>
                  <a:lnTo>
                    <a:pt x="1697" y="592"/>
                  </a:lnTo>
                  <a:lnTo>
                    <a:pt x="2227" y="2756"/>
                  </a:lnTo>
                  <a:lnTo>
                    <a:pt x="1" y="3301"/>
                  </a:lnTo>
                  <a:lnTo>
                    <a:pt x="561" y="5589"/>
                  </a:lnTo>
                  <a:lnTo>
                    <a:pt x="2787" y="5044"/>
                  </a:lnTo>
                  <a:lnTo>
                    <a:pt x="3316" y="7207"/>
                  </a:lnTo>
                  <a:lnTo>
                    <a:pt x="5744" y="6616"/>
                  </a:lnTo>
                  <a:lnTo>
                    <a:pt x="5215" y="4452"/>
                  </a:lnTo>
                  <a:lnTo>
                    <a:pt x="7441" y="3908"/>
                  </a:lnTo>
                  <a:lnTo>
                    <a:pt x="6880" y="1604"/>
                  </a:lnTo>
                  <a:lnTo>
                    <a:pt x="4655" y="2149"/>
                  </a:lnTo>
                  <a:lnTo>
                    <a:pt x="41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0" name="Google Shape;670;p41"/>
          <p:cNvSpPr/>
          <p:nvPr/>
        </p:nvSpPr>
        <p:spPr>
          <a:xfrm>
            <a:off x="2630400" y="42678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41"/>
          <p:cNvSpPr/>
          <p:nvPr/>
        </p:nvSpPr>
        <p:spPr>
          <a:xfrm>
            <a:off x="2666125" y="32584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41"/>
          <p:cNvSpPr/>
          <p:nvPr/>
        </p:nvSpPr>
        <p:spPr>
          <a:xfrm>
            <a:off x="2354075" y="39056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41"/>
          <p:cNvSpPr/>
          <p:nvPr/>
        </p:nvSpPr>
        <p:spPr>
          <a:xfrm>
            <a:off x="3645475" y="41719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41"/>
          <p:cNvSpPr/>
          <p:nvPr/>
        </p:nvSpPr>
        <p:spPr>
          <a:xfrm>
            <a:off x="869650" y="3258438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41"/>
          <p:cNvSpPr/>
          <p:nvPr/>
        </p:nvSpPr>
        <p:spPr>
          <a:xfrm>
            <a:off x="710675" y="417195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41"/>
          <p:cNvSpPr/>
          <p:nvPr/>
        </p:nvSpPr>
        <p:spPr>
          <a:xfrm>
            <a:off x="1633000" y="450411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41"/>
          <p:cNvSpPr/>
          <p:nvPr/>
        </p:nvSpPr>
        <p:spPr>
          <a:xfrm>
            <a:off x="1372200" y="370545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1"/>
          <p:cNvSpPr/>
          <p:nvPr/>
        </p:nvSpPr>
        <p:spPr>
          <a:xfrm>
            <a:off x="2941975" y="5882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1"/>
          <p:cNvSpPr/>
          <p:nvPr/>
        </p:nvSpPr>
        <p:spPr>
          <a:xfrm>
            <a:off x="2100500" y="617450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41"/>
          <p:cNvSpPr/>
          <p:nvPr/>
        </p:nvSpPr>
        <p:spPr>
          <a:xfrm>
            <a:off x="3278900" y="9481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41"/>
          <p:cNvSpPr/>
          <p:nvPr/>
        </p:nvSpPr>
        <p:spPr>
          <a:xfrm>
            <a:off x="1633000" y="5395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41"/>
          <p:cNvSpPr/>
          <p:nvPr/>
        </p:nvSpPr>
        <p:spPr>
          <a:xfrm>
            <a:off x="1064375" y="106477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41"/>
          <p:cNvSpPr/>
          <p:nvPr/>
        </p:nvSpPr>
        <p:spPr>
          <a:xfrm>
            <a:off x="710675" y="45082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9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43"/>
          <p:cNvSpPr txBox="1">
            <a:spLocks noGrp="1"/>
          </p:cNvSpPr>
          <p:nvPr>
            <p:ph type="body" idx="1"/>
          </p:nvPr>
        </p:nvSpPr>
        <p:spPr>
          <a:xfrm>
            <a:off x="4165250" y="2137531"/>
            <a:ext cx="4013100" cy="19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Obitelj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 err="1"/>
              <a:t>Donorska</a:t>
            </a:r>
            <a:r>
              <a:rPr lang="hr-HR" dirty="0"/>
              <a:t> kartica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Utvrđivanje smrti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Primateljeva suglasnost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Tajnost podataka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Korištenje tijela u nastavne svrhe</a:t>
            </a:r>
            <a:endParaRPr dirty="0"/>
          </a:p>
        </p:txBody>
      </p:sp>
      <p:grpSp>
        <p:nvGrpSpPr>
          <p:cNvPr id="705" name="Google Shape;705;p43"/>
          <p:cNvGrpSpPr/>
          <p:nvPr/>
        </p:nvGrpSpPr>
        <p:grpSpPr>
          <a:xfrm>
            <a:off x="620350" y="1531783"/>
            <a:ext cx="2202327" cy="1725182"/>
            <a:chOff x="620350" y="1531783"/>
            <a:chExt cx="2202327" cy="1725182"/>
          </a:xfrm>
        </p:grpSpPr>
        <p:sp>
          <p:nvSpPr>
            <p:cNvPr id="706" name="Google Shape;706;p43"/>
            <p:cNvSpPr/>
            <p:nvPr/>
          </p:nvSpPr>
          <p:spPr>
            <a:xfrm>
              <a:off x="620350" y="1548965"/>
              <a:ext cx="2202327" cy="1708000"/>
            </a:xfrm>
            <a:custGeom>
              <a:avLst/>
              <a:gdLst/>
              <a:ahLst/>
              <a:cxnLst/>
              <a:rect l="l" t="t" r="r" b="b"/>
              <a:pathLst>
                <a:path w="41273" h="32009" extrusionOk="0">
                  <a:moveTo>
                    <a:pt x="40267" y="1"/>
                  </a:moveTo>
                  <a:cubicBezTo>
                    <a:pt x="38848" y="1"/>
                    <a:pt x="18251" y="90"/>
                    <a:pt x="9009" y="3742"/>
                  </a:cubicBezTo>
                  <a:cubicBezTo>
                    <a:pt x="7294" y="4422"/>
                    <a:pt x="5978" y="5220"/>
                    <a:pt x="5239" y="6167"/>
                  </a:cubicBezTo>
                  <a:cubicBezTo>
                    <a:pt x="488" y="12210"/>
                    <a:pt x="1" y="32008"/>
                    <a:pt x="4617" y="32008"/>
                  </a:cubicBezTo>
                  <a:cubicBezTo>
                    <a:pt x="4756" y="32008"/>
                    <a:pt x="4899" y="31991"/>
                    <a:pt x="5047" y="31954"/>
                  </a:cubicBezTo>
                  <a:cubicBezTo>
                    <a:pt x="10118" y="30697"/>
                    <a:pt x="19020" y="25004"/>
                    <a:pt x="20868" y="20805"/>
                  </a:cubicBezTo>
                  <a:cubicBezTo>
                    <a:pt x="22716" y="16591"/>
                    <a:pt x="24461" y="15305"/>
                    <a:pt x="27522" y="14891"/>
                  </a:cubicBezTo>
                  <a:cubicBezTo>
                    <a:pt x="30582" y="14462"/>
                    <a:pt x="30464" y="11593"/>
                    <a:pt x="32105" y="11283"/>
                  </a:cubicBezTo>
                  <a:cubicBezTo>
                    <a:pt x="33732" y="10987"/>
                    <a:pt x="36674" y="10425"/>
                    <a:pt x="38123" y="7586"/>
                  </a:cubicBezTo>
                  <a:cubicBezTo>
                    <a:pt x="39572" y="4762"/>
                    <a:pt x="40046" y="4038"/>
                    <a:pt x="40652" y="2633"/>
                  </a:cubicBezTo>
                  <a:cubicBezTo>
                    <a:pt x="41273" y="1228"/>
                    <a:pt x="40800" y="1"/>
                    <a:pt x="403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3"/>
            <p:cNvSpPr/>
            <p:nvPr/>
          </p:nvSpPr>
          <p:spPr>
            <a:xfrm>
              <a:off x="1901109" y="1531783"/>
              <a:ext cx="572073" cy="842394"/>
            </a:xfrm>
            <a:custGeom>
              <a:avLst/>
              <a:gdLst/>
              <a:ahLst/>
              <a:cxnLst/>
              <a:rect l="l" t="t" r="r" b="b"/>
              <a:pathLst>
                <a:path w="10721" h="15787" extrusionOk="0">
                  <a:moveTo>
                    <a:pt x="6536" y="0"/>
                  </a:moveTo>
                  <a:cubicBezTo>
                    <a:pt x="4676" y="0"/>
                    <a:pt x="2372" y="247"/>
                    <a:pt x="1" y="1107"/>
                  </a:cubicBezTo>
                  <a:cubicBezTo>
                    <a:pt x="1" y="1107"/>
                    <a:pt x="1" y="1107"/>
                    <a:pt x="2" y="1107"/>
                  </a:cubicBezTo>
                  <a:cubicBezTo>
                    <a:pt x="67" y="1107"/>
                    <a:pt x="2456" y="1121"/>
                    <a:pt x="3579" y="3236"/>
                  </a:cubicBezTo>
                  <a:cubicBezTo>
                    <a:pt x="4717" y="5395"/>
                    <a:pt x="4658" y="13941"/>
                    <a:pt x="4067" y="15094"/>
                  </a:cubicBezTo>
                  <a:cubicBezTo>
                    <a:pt x="3786" y="15643"/>
                    <a:pt x="3896" y="15787"/>
                    <a:pt x="4088" y="15787"/>
                  </a:cubicBezTo>
                  <a:cubicBezTo>
                    <a:pt x="4301" y="15787"/>
                    <a:pt x="4614" y="15612"/>
                    <a:pt x="4614" y="15612"/>
                  </a:cubicBezTo>
                  <a:cubicBezTo>
                    <a:pt x="4614" y="15612"/>
                    <a:pt x="5723" y="4108"/>
                    <a:pt x="6832" y="2585"/>
                  </a:cubicBezTo>
                  <a:cubicBezTo>
                    <a:pt x="7941" y="1077"/>
                    <a:pt x="10721" y="441"/>
                    <a:pt x="10721" y="441"/>
                  </a:cubicBezTo>
                  <a:cubicBezTo>
                    <a:pt x="10721" y="441"/>
                    <a:pt x="9025" y="0"/>
                    <a:pt x="6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3"/>
            <p:cNvSpPr/>
            <p:nvPr/>
          </p:nvSpPr>
          <p:spPr>
            <a:xfrm>
              <a:off x="944088" y="1792770"/>
              <a:ext cx="389795" cy="505746"/>
            </a:xfrm>
            <a:custGeom>
              <a:avLst/>
              <a:gdLst/>
              <a:ahLst/>
              <a:cxnLst/>
              <a:rect l="l" t="t" r="r" b="b"/>
              <a:pathLst>
                <a:path w="7305" h="9478" extrusionOk="0">
                  <a:moveTo>
                    <a:pt x="6831" y="1"/>
                  </a:moveTo>
                  <a:cubicBezTo>
                    <a:pt x="6432" y="1"/>
                    <a:pt x="6018" y="193"/>
                    <a:pt x="5648" y="356"/>
                  </a:cubicBezTo>
                  <a:cubicBezTo>
                    <a:pt x="5279" y="518"/>
                    <a:pt x="4924" y="711"/>
                    <a:pt x="4569" y="918"/>
                  </a:cubicBezTo>
                  <a:cubicBezTo>
                    <a:pt x="2484" y="2189"/>
                    <a:pt x="961" y="4215"/>
                    <a:pt x="311" y="6566"/>
                  </a:cubicBezTo>
                  <a:cubicBezTo>
                    <a:pt x="74" y="7453"/>
                    <a:pt x="0" y="8370"/>
                    <a:pt x="74" y="9287"/>
                  </a:cubicBezTo>
                  <a:cubicBezTo>
                    <a:pt x="81" y="9418"/>
                    <a:pt x="175" y="9478"/>
                    <a:pt x="273" y="9478"/>
                  </a:cubicBezTo>
                  <a:cubicBezTo>
                    <a:pt x="385" y="9478"/>
                    <a:pt x="503" y="9399"/>
                    <a:pt x="503" y="9257"/>
                  </a:cubicBezTo>
                  <a:cubicBezTo>
                    <a:pt x="503" y="6241"/>
                    <a:pt x="2218" y="3269"/>
                    <a:pt x="4732" y="1642"/>
                  </a:cubicBezTo>
                  <a:cubicBezTo>
                    <a:pt x="5072" y="1420"/>
                    <a:pt x="5441" y="1213"/>
                    <a:pt x="5826" y="1051"/>
                  </a:cubicBezTo>
                  <a:cubicBezTo>
                    <a:pt x="6225" y="858"/>
                    <a:pt x="6654" y="770"/>
                    <a:pt x="7038" y="548"/>
                  </a:cubicBezTo>
                  <a:cubicBezTo>
                    <a:pt x="7304" y="385"/>
                    <a:pt x="7112" y="1"/>
                    <a:pt x="68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3"/>
            <p:cNvSpPr/>
            <p:nvPr/>
          </p:nvSpPr>
          <p:spPr>
            <a:xfrm>
              <a:off x="1166122" y="1972648"/>
              <a:ext cx="126570" cy="129558"/>
            </a:xfrm>
            <a:custGeom>
              <a:avLst/>
              <a:gdLst/>
              <a:ahLst/>
              <a:cxnLst/>
              <a:rect l="l" t="t" r="r" b="b"/>
              <a:pathLst>
                <a:path w="2372" h="2428" extrusionOk="0">
                  <a:moveTo>
                    <a:pt x="2011" y="0"/>
                  </a:moveTo>
                  <a:cubicBezTo>
                    <a:pt x="2004" y="0"/>
                    <a:pt x="1997" y="1"/>
                    <a:pt x="1990" y="1"/>
                  </a:cubicBezTo>
                  <a:cubicBezTo>
                    <a:pt x="1857" y="16"/>
                    <a:pt x="1724" y="90"/>
                    <a:pt x="1606" y="179"/>
                  </a:cubicBezTo>
                  <a:cubicBezTo>
                    <a:pt x="1532" y="252"/>
                    <a:pt x="1443" y="312"/>
                    <a:pt x="1369" y="371"/>
                  </a:cubicBezTo>
                  <a:cubicBezTo>
                    <a:pt x="1192" y="519"/>
                    <a:pt x="1014" y="681"/>
                    <a:pt x="866" y="844"/>
                  </a:cubicBezTo>
                  <a:cubicBezTo>
                    <a:pt x="556" y="1184"/>
                    <a:pt x="319" y="1554"/>
                    <a:pt x="127" y="1953"/>
                  </a:cubicBezTo>
                  <a:cubicBezTo>
                    <a:pt x="0" y="2216"/>
                    <a:pt x="214" y="2427"/>
                    <a:pt x="425" y="2427"/>
                  </a:cubicBezTo>
                  <a:cubicBezTo>
                    <a:pt x="534" y="2427"/>
                    <a:pt x="643" y="2370"/>
                    <a:pt x="704" y="2234"/>
                  </a:cubicBezTo>
                  <a:cubicBezTo>
                    <a:pt x="748" y="2145"/>
                    <a:pt x="807" y="2056"/>
                    <a:pt x="852" y="1968"/>
                  </a:cubicBezTo>
                  <a:cubicBezTo>
                    <a:pt x="881" y="1923"/>
                    <a:pt x="896" y="1879"/>
                    <a:pt x="925" y="1835"/>
                  </a:cubicBezTo>
                  <a:lnTo>
                    <a:pt x="955" y="1775"/>
                  </a:lnTo>
                  <a:cubicBezTo>
                    <a:pt x="970" y="1775"/>
                    <a:pt x="970" y="1761"/>
                    <a:pt x="985" y="1746"/>
                  </a:cubicBezTo>
                  <a:cubicBezTo>
                    <a:pt x="1088" y="1583"/>
                    <a:pt x="1206" y="1421"/>
                    <a:pt x="1354" y="1273"/>
                  </a:cubicBezTo>
                  <a:cubicBezTo>
                    <a:pt x="1413" y="1199"/>
                    <a:pt x="1487" y="1125"/>
                    <a:pt x="1561" y="1066"/>
                  </a:cubicBezTo>
                  <a:lnTo>
                    <a:pt x="1605" y="1007"/>
                  </a:lnTo>
                  <a:lnTo>
                    <a:pt x="1605" y="1007"/>
                  </a:lnTo>
                  <a:cubicBezTo>
                    <a:pt x="1593" y="1024"/>
                    <a:pt x="1589" y="1029"/>
                    <a:pt x="1590" y="1029"/>
                  </a:cubicBezTo>
                  <a:cubicBezTo>
                    <a:pt x="1591" y="1029"/>
                    <a:pt x="1625" y="992"/>
                    <a:pt x="1635" y="992"/>
                  </a:cubicBezTo>
                  <a:cubicBezTo>
                    <a:pt x="1665" y="962"/>
                    <a:pt x="1694" y="933"/>
                    <a:pt x="1739" y="903"/>
                  </a:cubicBezTo>
                  <a:cubicBezTo>
                    <a:pt x="1813" y="829"/>
                    <a:pt x="1901" y="770"/>
                    <a:pt x="1990" y="711"/>
                  </a:cubicBezTo>
                  <a:cubicBezTo>
                    <a:pt x="2108" y="652"/>
                    <a:pt x="2212" y="548"/>
                    <a:pt x="2286" y="430"/>
                  </a:cubicBezTo>
                  <a:cubicBezTo>
                    <a:pt x="2372" y="229"/>
                    <a:pt x="2235" y="0"/>
                    <a:pt x="2011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3"/>
            <p:cNvSpPr/>
            <p:nvPr/>
          </p:nvSpPr>
          <p:spPr>
            <a:xfrm>
              <a:off x="1370919" y="1815341"/>
              <a:ext cx="119953" cy="56882"/>
            </a:xfrm>
            <a:custGeom>
              <a:avLst/>
              <a:gdLst/>
              <a:ahLst/>
              <a:cxnLst/>
              <a:rect l="l" t="t" r="r" b="b"/>
              <a:pathLst>
                <a:path w="2248" h="1066" extrusionOk="0">
                  <a:moveTo>
                    <a:pt x="1795" y="1"/>
                  </a:moveTo>
                  <a:cubicBezTo>
                    <a:pt x="1719" y="1"/>
                    <a:pt x="1643" y="15"/>
                    <a:pt x="1568" y="36"/>
                  </a:cubicBezTo>
                  <a:cubicBezTo>
                    <a:pt x="1390" y="66"/>
                    <a:pt x="1228" y="110"/>
                    <a:pt x="1050" y="169"/>
                  </a:cubicBezTo>
                  <a:cubicBezTo>
                    <a:pt x="888" y="214"/>
                    <a:pt x="725" y="273"/>
                    <a:pt x="562" y="376"/>
                  </a:cubicBezTo>
                  <a:cubicBezTo>
                    <a:pt x="414" y="465"/>
                    <a:pt x="267" y="539"/>
                    <a:pt x="119" y="642"/>
                  </a:cubicBezTo>
                  <a:cubicBezTo>
                    <a:pt x="30" y="702"/>
                    <a:pt x="0" y="835"/>
                    <a:pt x="45" y="938"/>
                  </a:cubicBezTo>
                  <a:cubicBezTo>
                    <a:pt x="92" y="1021"/>
                    <a:pt x="186" y="1065"/>
                    <a:pt x="274" y="1065"/>
                  </a:cubicBezTo>
                  <a:cubicBezTo>
                    <a:pt x="297" y="1065"/>
                    <a:pt x="319" y="1063"/>
                    <a:pt x="340" y="1056"/>
                  </a:cubicBezTo>
                  <a:cubicBezTo>
                    <a:pt x="488" y="968"/>
                    <a:pt x="636" y="909"/>
                    <a:pt x="784" y="864"/>
                  </a:cubicBezTo>
                  <a:cubicBezTo>
                    <a:pt x="843" y="849"/>
                    <a:pt x="932" y="835"/>
                    <a:pt x="1006" y="805"/>
                  </a:cubicBezTo>
                  <a:cubicBezTo>
                    <a:pt x="1095" y="776"/>
                    <a:pt x="1168" y="746"/>
                    <a:pt x="1242" y="731"/>
                  </a:cubicBezTo>
                  <a:lnTo>
                    <a:pt x="1361" y="702"/>
                  </a:lnTo>
                  <a:lnTo>
                    <a:pt x="1420" y="687"/>
                  </a:lnTo>
                  <a:lnTo>
                    <a:pt x="1435" y="687"/>
                  </a:lnTo>
                  <a:cubicBezTo>
                    <a:pt x="1509" y="672"/>
                    <a:pt x="1582" y="657"/>
                    <a:pt x="1656" y="642"/>
                  </a:cubicBezTo>
                  <a:cubicBezTo>
                    <a:pt x="1745" y="628"/>
                    <a:pt x="1834" y="613"/>
                    <a:pt x="1923" y="583"/>
                  </a:cubicBezTo>
                  <a:cubicBezTo>
                    <a:pt x="2026" y="554"/>
                    <a:pt x="2115" y="495"/>
                    <a:pt x="2174" y="421"/>
                  </a:cubicBezTo>
                  <a:cubicBezTo>
                    <a:pt x="2248" y="332"/>
                    <a:pt x="2233" y="214"/>
                    <a:pt x="2144" y="140"/>
                  </a:cubicBezTo>
                  <a:cubicBezTo>
                    <a:pt x="2070" y="66"/>
                    <a:pt x="1982" y="21"/>
                    <a:pt x="1878" y="7"/>
                  </a:cubicBezTo>
                  <a:cubicBezTo>
                    <a:pt x="1850" y="3"/>
                    <a:pt x="1823" y="1"/>
                    <a:pt x="17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3"/>
            <p:cNvSpPr/>
            <p:nvPr/>
          </p:nvSpPr>
          <p:spPr>
            <a:xfrm>
              <a:off x="992967" y="2830258"/>
              <a:ext cx="407937" cy="243375"/>
            </a:xfrm>
            <a:custGeom>
              <a:avLst/>
              <a:gdLst/>
              <a:ahLst/>
              <a:cxnLst/>
              <a:rect l="l" t="t" r="r" b="b"/>
              <a:pathLst>
                <a:path w="7645" h="4561" extrusionOk="0">
                  <a:moveTo>
                    <a:pt x="7457" y="1"/>
                  </a:moveTo>
                  <a:cubicBezTo>
                    <a:pt x="7451" y="1"/>
                    <a:pt x="7445" y="1"/>
                    <a:pt x="7438" y="2"/>
                  </a:cubicBezTo>
                  <a:cubicBezTo>
                    <a:pt x="7098" y="61"/>
                    <a:pt x="6832" y="342"/>
                    <a:pt x="6566" y="534"/>
                  </a:cubicBezTo>
                  <a:cubicBezTo>
                    <a:pt x="6270" y="756"/>
                    <a:pt x="5974" y="978"/>
                    <a:pt x="5664" y="1199"/>
                  </a:cubicBezTo>
                  <a:cubicBezTo>
                    <a:pt x="5072" y="1613"/>
                    <a:pt x="4466" y="2027"/>
                    <a:pt x="3860" y="2441"/>
                  </a:cubicBezTo>
                  <a:cubicBezTo>
                    <a:pt x="3298" y="2841"/>
                    <a:pt x="2692" y="3196"/>
                    <a:pt x="2071" y="3521"/>
                  </a:cubicBezTo>
                  <a:cubicBezTo>
                    <a:pt x="1450" y="3802"/>
                    <a:pt x="814" y="4038"/>
                    <a:pt x="163" y="4216"/>
                  </a:cubicBezTo>
                  <a:cubicBezTo>
                    <a:pt x="1" y="4275"/>
                    <a:pt x="16" y="4556"/>
                    <a:pt x="193" y="4556"/>
                  </a:cubicBezTo>
                  <a:cubicBezTo>
                    <a:pt x="253" y="4559"/>
                    <a:pt x="313" y="4560"/>
                    <a:pt x="373" y="4560"/>
                  </a:cubicBezTo>
                  <a:cubicBezTo>
                    <a:pt x="1736" y="4560"/>
                    <a:pt x="2977" y="3770"/>
                    <a:pt x="4082" y="3048"/>
                  </a:cubicBezTo>
                  <a:cubicBezTo>
                    <a:pt x="4703" y="2634"/>
                    <a:pt x="5324" y="2190"/>
                    <a:pt x="5945" y="1746"/>
                  </a:cubicBezTo>
                  <a:cubicBezTo>
                    <a:pt x="6241" y="1525"/>
                    <a:pt x="6551" y="1303"/>
                    <a:pt x="6832" y="1081"/>
                  </a:cubicBezTo>
                  <a:cubicBezTo>
                    <a:pt x="7128" y="845"/>
                    <a:pt x="7512" y="608"/>
                    <a:pt x="7630" y="268"/>
                  </a:cubicBezTo>
                  <a:cubicBezTo>
                    <a:pt x="7645" y="155"/>
                    <a:pt x="7591" y="1"/>
                    <a:pt x="7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3"/>
            <p:cNvSpPr/>
            <p:nvPr/>
          </p:nvSpPr>
          <p:spPr>
            <a:xfrm>
              <a:off x="1223377" y="2734850"/>
              <a:ext cx="112856" cy="124436"/>
            </a:xfrm>
            <a:custGeom>
              <a:avLst/>
              <a:gdLst/>
              <a:ahLst/>
              <a:cxnLst/>
              <a:rect l="l" t="t" r="r" b="b"/>
              <a:pathLst>
                <a:path w="2115" h="2332" extrusionOk="0">
                  <a:moveTo>
                    <a:pt x="1890" y="0"/>
                  </a:moveTo>
                  <a:cubicBezTo>
                    <a:pt x="1867" y="0"/>
                    <a:pt x="1843" y="5"/>
                    <a:pt x="1819" y="15"/>
                  </a:cubicBezTo>
                  <a:cubicBezTo>
                    <a:pt x="1686" y="60"/>
                    <a:pt x="1642" y="193"/>
                    <a:pt x="1553" y="311"/>
                  </a:cubicBezTo>
                  <a:cubicBezTo>
                    <a:pt x="1479" y="429"/>
                    <a:pt x="1464" y="503"/>
                    <a:pt x="1405" y="592"/>
                  </a:cubicBezTo>
                  <a:cubicBezTo>
                    <a:pt x="1390" y="622"/>
                    <a:pt x="1375" y="651"/>
                    <a:pt x="1361" y="666"/>
                  </a:cubicBezTo>
                  <a:lnTo>
                    <a:pt x="1361" y="681"/>
                  </a:lnTo>
                  <a:lnTo>
                    <a:pt x="1346" y="710"/>
                  </a:lnTo>
                  <a:lnTo>
                    <a:pt x="1302" y="755"/>
                  </a:lnTo>
                  <a:lnTo>
                    <a:pt x="1257" y="829"/>
                  </a:lnTo>
                  <a:cubicBezTo>
                    <a:pt x="1198" y="932"/>
                    <a:pt x="1139" y="1021"/>
                    <a:pt x="1065" y="1095"/>
                  </a:cubicBezTo>
                  <a:cubicBezTo>
                    <a:pt x="799" y="1435"/>
                    <a:pt x="473" y="1731"/>
                    <a:pt x="119" y="1952"/>
                  </a:cubicBezTo>
                  <a:cubicBezTo>
                    <a:pt x="30" y="2011"/>
                    <a:pt x="0" y="2130"/>
                    <a:pt x="59" y="2219"/>
                  </a:cubicBezTo>
                  <a:cubicBezTo>
                    <a:pt x="95" y="2289"/>
                    <a:pt x="167" y="2331"/>
                    <a:pt x="247" y="2331"/>
                  </a:cubicBezTo>
                  <a:cubicBezTo>
                    <a:pt x="268" y="2331"/>
                    <a:pt x="289" y="2328"/>
                    <a:pt x="311" y="2322"/>
                  </a:cubicBezTo>
                  <a:cubicBezTo>
                    <a:pt x="740" y="2100"/>
                    <a:pt x="1124" y="1804"/>
                    <a:pt x="1449" y="1450"/>
                  </a:cubicBezTo>
                  <a:cubicBezTo>
                    <a:pt x="1612" y="1272"/>
                    <a:pt x="1760" y="1080"/>
                    <a:pt x="1878" y="858"/>
                  </a:cubicBezTo>
                  <a:cubicBezTo>
                    <a:pt x="1923" y="769"/>
                    <a:pt x="1982" y="666"/>
                    <a:pt x="2026" y="562"/>
                  </a:cubicBezTo>
                  <a:cubicBezTo>
                    <a:pt x="2085" y="429"/>
                    <a:pt x="2115" y="267"/>
                    <a:pt x="2070" y="134"/>
                  </a:cubicBezTo>
                  <a:cubicBezTo>
                    <a:pt x="2036" y="54"/>
                    <a:pt x="1967" y="0"/>
                    <a:pt x="18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3"/>
            <p:cNvSpPr/>
            <p:nvPr/>
          </p:nvSpPr>
          <p:spPr>
            <a:xfrm>
              <a:off x="1916104" y="2185396"/>
              <a:ext cx="134681" cy="59550"/>
            </a:xfrm>
            <a:custGeom>
              <a:avLst/>
              <a:gdLst/>
              <a:ahLst/>
              <a:cxnLst/>
              <a:rect l="l" t="t" r="r" b="b"/>
              <a:pathLst>
                <a:path w="2524" h="1116" extrusionOk="0">
                  <a:moveTo>
                    <a:pt x="2282" y="1"/>
                  </a:moveTo>
                  <a:cubicBezTo>
                    <a:pt x="2267" y="1"/>
                    <a:pt x="2250" y="2"/>
                    <a:pt x="2233" y="6"/>
                  </a:cubicBezTo>
                  <a:cubicBezTo>
                    <a:pt x="2130" y="21"/>
                    <a:pt x="2011" y="51"/>
                    <a:pt x="1923" y="110"/>
                  </a:cubicBezTo>
                  <a:cubicBezTo>
                    <a:pt x="1849" y="154"/>
                    <a:pt x="1775" y="213"/>
                    <a:pt x="1686" y="258"/>
                  </a:cubicBezTo>
                  <a:cubicBezTo>
                    <a:pt x="1538" y="332"/>
                    <a:pt x="1390" y="391"/>
                    <a:pt x="1228" y="450"/>
                  </a:cubicBezTo>
                  <a:cubicBezTo>
                    <a:pt x="903" y="553"/>
                    <a:pt x="548" y="613"/>
                    <a:pt x="193" y="613"/>
                  </a:cubicBezTo>
                  <a:cubicBezTo>
                    <a:pt x="89" y="613"/>
                    <a:pt x="1" y="701"/>
                    <a:pt x="1" y="820"/>
                  </a:cubicBezTo>
                  <a:cubicBezTo>
                    <a:pt x="1" y="923"/>
                    <a:pt x="75" y="1027"/>
                    <a:pt x="178" y="1041"/>
                  </a:cubicBezTo>
                  <a:cubicBezTo>
                    <a:pt x="385" y="1086"/>
                    <a:pt x="592" y="1115"/>
                    <a:pt x="799" y="1115"/>
                  </a:cubicBezTo>
                  <a:cubicBezTo>
                    <a:pt x="1006" y="1115"/>
                    <a:pt x="1228" y="1086"/>
                    <a:pt x="1435" y="1012"/>
                  </a:cubicBezTo>
                  <a:cubicBezTo>
                    <a:pt x="1627" y="953"/>
                    <a:pt x="1819" y="879"/>
                    <a:pt x="2011" y="775"/>
                  </a:cubicBezTo>
                  <a:cubicBezTo>
                    <a:pt x="2085" y="731"/>
                    <a:pt x="2174" y="672"/>
                    <a:pt x="2248" y="627"/>
                  </a:cubicBezTo>
                  <a:cubicBezTo>
                    <a:pt x="2352" y="539"/>
                    <a:pt x="2426" y="435"/>
                    <a:pt x="2470" y="317"/>
                  </a:cubicBezTo>
                  <a:cubicBezTo>
                    <a:pt x="2524" y="196"/>
                    <a:pt x="2443" y="1"/>
                    <a:pt x="22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3"/>
            <p:cNvSpPr/>
            <p:nvPr/>
          </p:nvSpPr>
          <p:spPr>
            <a:xfrm>
              <a:off x="2017595" y="2002530"/>
              <a:ext cx="41354" cy="64352"/>
            </a:xfrm>
            <a:custGeom>
              <a:avLst/>
              <a:gdLst/>
              <a:ahLst/>
              <a:cxnLst/>
              <a:rect l="l" t="t" r="r" b="b"/>
              <a:pathLst>
                <a:path w="775" h="1206" extrusionOk="0">
                  <a:moveTo>
                    <a:pt x="243" y="1"/>
                  </a:moveTo>
                  <a:cubicBezTo>
                    <a:pt x="71" y="1"/>
                    <a:pt x="0" y="244"/>
                    <a:pt x="169" y="328"/>
                  </a:cubicBezTo>
                  <a:lnTo>
                    <a:pt x="213" y="358"/>
                  </a:lnTo>
                  <a:lnTo>
                    <a:pt x="243" y="373"/>
                  </a:lnTo>
                  <a:lnTo>
                    <a:pt x="257" y="387"/>
                  </a:lnTo>
                  <a:cubicBezTo>
                    <a:pt x="257" y="402"/>
                    <a:pt x="272" y="417"/>
                    <a:pt x="287" y="432"/>
                  </a:cubicBezTo>
                  <a:lnTo>
                    <a:pt x="287" y="461"/>
                  </a:lnTo>
                  <a:cubicBezTo>
                    <a:pt x="287" y="476"/>
                    <a:pt x="302" y="491"/>
                    <a:pt x="316" y="520"/>
                  </a:cubicBezTo>
                  <a:lnTo>
                    <a:pt x="316" y="535"/>
                  </a:lnTo>
                  <a:lnTo>
                    <a:pt x="316" y="594"/>
                  </a:lnTo>
                  <a:lnTo>
                    <a:pt x="316" y="624"/>
                  </a:lnTo>
                  <a:lnTo>
                    <a:pt x="316" y="668"/>
                  </a:lnTo>
                  <a:cubicBezTo>
                    <a:pt x="316" y="683"/>
                    <a:pt x="302" y="698"/>
                    <a:pt x="302" y="713"/>
                  </a:cubicBezTo>
                  <a:cubicBezTo>
                    <a:pt x="302" y="707"/>
                    <a:pt x="302" y="705"/>
                    <a:pt x="302" y="705"/>
                  </a:cubicBezTo>
                  <a:cubicBezTo>
                    <a:pt x="301" y="705"/>
                    <a:pt x="299" y="745"/>
                    <a:pt x="287" y="757"/>
                  </a:cubicBezTo>
                  <a:cubicBezTo>
                    <a:pt x="287" y="772"/>
                    <a:pt x="272" y="787"/>
                    <a:pt x="257" y="816"/>
                  </a:cubicBezTo>
                  <a:cubicBezTo>
                    <a:pt x="257" y="816"/>
                    <a:pt x="257" y="816"/>
                    <a:pt x="257" y="831"/>
                  </a:cubicBezTo>
                  <a:cubicBezTo>
                    <a:pt x="243" y="861"/>
                    <a:pt x="213" y="890"/>
                    <a:pt x="183" y="920"/>
                  </a:cubicBezTo>
                  <a:cubicBezTo>
                    <a:pt x="139" y="979"/>
                    <a:pt x="139" y="1068"/>
                    <a:pt x="169" y="1142"/>
                  </a:cubicBezTo>
                  <a:cubicBezTo>
                    <a:pt x="214" y="1187"/>
                    <a:pt x="268" y="1206"/>
                    <a:pt x="323" y="1206"/>
                  </a:cubicBezTo>
                  <a:cubicBezTo>
                    <a:pt x="341" y="1206"/>
                    <a:pt x="358" y="1204"/>
                    <a:pt x="376" y="1201"/>
                  </a:cubicBezTo>
                  <a:cubicBezTo>
                    <a:pt x="627" y="1097"/>
                    <a:pt x="775" y="831"/>
                    <a:pt x="731" y="565"/>
                  </a:cubicBezTo>
                  <a:cubicBezTo>
                    <a:pt x="701" y="299"/>
                    <a:pt x="524" y="77"/>
                    <a:pt x="272" y="3"/>
                  </a:cubicBezTo>
                  <a:cubicBezTo>
                    <a:pt x="262" y="1"/>
                    <a:pt x="25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3"/>
            <p:cNvSpPr/>
            <p:nvPr/>
          </p:nvSpPr>
          <p:spPr>
            <a:xfrm>
              <a:off x="2028161" y="2021580"/>
              <a:ext cx="800" cy="53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cubicBezTo>
                    <a:pt x="15" y="1"/>
                    <a:pt x="0" y="1"/>
                    <a:pt x="15" y="1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3"/>
            <p:cNvSpPr/>
            <p:nvPr/>
          </p:nvSpPr>
          <p:spPr>
            <a:xfrm>
              <a:off x="2034457" y="2031078"/>
              <a:ext cx="53" cy="854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ubicBezTo>
                    <a:pt x="0" y="1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3"/>
            <p:cNvSpPr/>
            <p:nvPr/>
          </p:nvSpPr>
          <p:spPr>
            <a:xfrm>
              <a:off x="620350" y="1548965"/>
              <a:ext cx="2202327" cy="1708000"/>
            </a:xfrm>
            <a:custGeom>
              <a:avLst/>
              <a:gdLst/>
              <a:ahLst/>
              <a:cxnLst/>
              <a:rect l="l" t="t" r="r" b="b"/>
              <a:pathLst>
                <a:path w="41273" h="32009" extrusionOk="0">
                  <a:moveTo>
                    <a:pt x="40267" y="1"/>
                  </a:moveTo>
                  <a:cubicBezTo>
                    <a:pt x="40208" y="371"/>
                    <a:pt x="40149" y="740"/>
                    <a:pt x="40075" y="1080"/>
                  </a:cubicBezTo>
                  <a:cubicBezTo>
                    <a:pt x="39765" y="2529"/>
                    <a:pt x="39040" y="3875"/>
                    <a:pt x="37990" y="4925"/>
                  </a:cubicBezTo>
                  <a:cubicBezTo>
                    <a:pt x="36393" y="6492"/>
                    <a:pt x="34220" y="7364"/>
                    <a:pt x="32017" y="7734"/>
                  </a:cubicBezTo>
                  <a:cubicBezTo>
                    <a:pt x="29740" y="8104"/>
                    <a:pt x="27256" y="8015"/>
                    <a:pt x="25333" y="9316"/>
                  </a:cubicBezTo>
                  <a:cubicBezTo>
                    <a:pt x="24180" y="10070"/>
                    <a:pt x="23337" y="11283"/>
                    <a:pt x="22066" y="11815"/>
                  </a:cubicBezTo>
                  <a:cubicBezTo>
                    <a:pt x="20661" y="12421"/>
                    <a:pt x="19034" y="12066"/>
                    <a:pt x="17556" y="12421"/>
                  </a:cubicBezTo>
                  <a:cubicBezTo>
                    <a:pt x="15841" y="12835"/>
                    <a:pt x="14480" y="14107"/>
                    <a:pt x="13283" y="15393"/>
                  </a:cubicBezTo>
                  <a:cubicBezTo>
                    <a:pt x="12100" y="16680"/>
                    <a:pt x="10902" y="18070"/>
                    <a:pt x="9305" y="18794"/>
                  </a:cubicBezTo>
                  <a:cubicBezTo>
                    <a:pt x="8693" y="19078"/>
                    <a:pt x="7995" y="19231"/>
                    <a:pt x="7311" y="19231"/>
                  </a:cubicBezTo>
                  <a:cubicBezTo>
                    <a:pt x="6211" y="19231"/>
                    <a:pt x="5143" y="18835"/>
                    <a:pt x="4515" y="17951"/>
                  </a:cubicBezTo>
                  <a:cubicBezTo>
                    <a:pt x="3834" y="17035"/>
                    <a:pt x="3790" y="15793"/>
                    <a:pt x="3893" y="14654"/>
                  </a:cubicBezTo>
                  <a:cubicBezTo>
                    <a:pt x="4234" y="10529"/>
                    <a:pt x="6052" y="6655"/>
                    <a:pt x="9009" y="3742"/>
                  </a:cubicBezTo>
                  <a:lnTo>
                    <a:pt x="9009" y="3742"/>
                  </a:lnTo>
                  <a:cubicBezTo>
                    <a:pt x="7294" y="4422"/>
                    <a:pt x="5978" y="5220"/>
                    <a:pt x="5239" y="6167"/>
                  </a:cubicBezTo>
                  <a:cubicBezTo>
                    <a:pt x="488" y="12210"/>
                    <a:pt x="1" y="32008"/>
                    <a:pt x="4617" y="32008"/>
                  </a:cubicBezTo>
                  <a:cubicBezTo>
                    <a:pt x="4756" y="32008"/>
                    <a:pt x="4899" y="31991"/>
                    <a:pt x="5047" y="31954"/>
                  </a:cubicBezTo>
                  <a:cubicBezTo>
                    <a:pt x="10118" y="30697"/>
                    <a:pt x="19020" y="25004"/>
                    <a:pt x="20868" y="20805"/>
                  </a:cubicBezTo>
                  <a:cubicBezTo>
                    <a:pt x="22716" y="16591"/>
                    <a:pt x="24461" y="15305"/>
                    <a:pt x="27522" y="14891"/>
                  </a:cubicBezTo>
                  <a:cubicBezTo>
                    <a:pt x="30582" y="14462"/>
                    <a:pt x="30464" y="11593"/>
                    <a:pt x="32105" y="11283"/>
                  </a:cubicBezTo>
                  <a:cubicBezTo>
                    <a:pt x="33732" y="10987"/>
                    <a:pt x="36674" y="10425"/>
                    <a:pt x="38123" y="7586"/>
                  </a:cubicBezTo>
                  <a:cubicBezTo>
                    <a:pt x="39572" y="4762"/>
                    <a:pt x="40046" y="4038"/>
                    <a:pt x="40652" y="2633"/>
                  </a:cubicBezTo>
                  <a:cubicBezTo>
                    <a:pt x="41273" y="1228"/>
                    <a:pt x="40800" y="1"/>
                    <a:pt x="40356" y="1"/>
                  </a:cubicBezTo>
                  <a:close/>
                </a:path>
              </a:pathLst>
            </a:custGeom>
            <a:solidFill>
              <a:srgbClr val="21334F">
                <a:alpha val="41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3"/>
            <p:cNvSpPr/>
            <p:nvPr/>
          </p:nvSpPr>
          <p:spPr>
            <a:xfrm>
              <a:off x="1140509" y="1894955"/>
              <a:ext cx="402708" cy="324536"/>
            </a:xfrm>
            <a:custGeom>
              <a:avLst/>
              <a:gdLst/>
              <a:ahLst/>
              <a:cxnLst/>
              <a:rect l="l" t="t" r="r" b="b"/>
              <a:pathLst>
                <a:path w="7547" h="6082" extrusionOk="0">
                  <a:moveTo>
                    <a:pt x="5447" y="0"/>
                  </a:moveTo>
                  <a:cubicBezTo>
                    <a:pt x="5160" y="0"/>
                    <a:pt x="4833" y="44"/>
                    <a:pt x="4466" y="141"/>
                  </a:cubicBezTo>
                  <a:cubicBezTo>
                    <a:pt x="3490" y="392"/>
                    <a:pt x="2662" y="999"/>
                    <a:pt x="1893" y="1635"/>
                  </a:cubicBezTo>
                  <a:cubicBezTo>
                    <a:pt x="1213" y="2182"/>
                    <a:pt x="548" y="2832"/>
                    <a:pt x="282" y="3660"/>
                  </a:cubicBezTo>
                  <a:cubicBezTo>
                    <a:pt x="1" y="4503"/>
                    <a:pt x="252" y="5568"/>
                    <a:pt x="1051" y="5937"/>
                  </a:cubicBezTo>
                  <a:cubicBezTo>
                    <a:pt x="1269" y="6039"/>
                    <a:pt x="1494" y="6081"/>
                    <a:pt x="1720" y="6081"/>
                  </a:cubicBezTo>
                  <a:cubicBezTo>
                    <a:pt x="2318" y="6081"/>
                    <a:pt x="2928" y="5784"/>
                    <a:pt x="3476" y="5494"/>
                  </a:cubicBezTo>
                  <a:cubicBezTo>
                    <a:pt x="4363" y="5021"/>
                    <a:pt x="5265" y="4533"/>
                    <a:pt x="5974" y="3852"/>
                  </a:cubicBezTo>
                  <a:cubicBezTo>
                    <a:pt x="7547" y="2332"/>
                    <a:pt x="7532" y="0"/>
                    <a:pt x="5447" y="0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3"/>
            <p:cNvSpPr/>
            <p:nvPr/>
          </p:nvSpPr>
          <p:spPr>
            <a:xfrm>
              <a:off x="1638362" y="1776441"/>
              <a:ext cx="265199" cy="174914"/>
            </a:xfrm>
            <a:custGeom>
              <a:avLst/>
              <a:gdLst/>
              <a:ahLst/>
              <a:cxnLst/>
              <a:rect l="l" t="t" r="r" b="b"/>
              <a:pathLst>
                <a:path w="4970" h="3278" extrusionOk="0">
                  <a:moveTo>
                    <a:pt x="3350" y="0"/>
                  </a:moveTo>
                  <a:cubicBezTo>
                    <a:pt x="3273" y="0"/>
                    <a:pt x="3191" y="4"/>
                    <a:pt x="3106" y="11"/>
                  </a:cubicBezTo>
                  <a:cubicBezTo>
                    <a:pt x="2500" y="55"/>
                    <a:pt x="1938" y="336"/>
                    <a:pt x="1420" y="632"/>
                  </a:cubicBezTo>
                  <a:cubicBezTo>
                    <a:pt x="962" y="898"/>
                    <a:pt x="489" y="1209"/>
                    <a:pt x="252" y="1667"/>
                  </a:cubicBezTo>
                  <a:cubicBezTo>
                    <a:pt x="1" y="2140"/>
                    <a:pt x="45" y="2806"/>
                    <a:pt x="474" y="3101"/>
                  </a:cubicBezTo>
                  <a:cubicBezTo>
                    <a:pt x="651" y="3230"/>
                    <a:pt x="854" y="3277"/>
                    <a:pt x="1065" y="3277"/>
                  </a:cubicBezTo>
                  <a:cubicBezTo>
                    <a:pt x="1365" y="3277"/>
                    <a:pt x="1681" y="3182"/>
                    <a:pt x="1967" y="3087"/>
                  </a:cubicBezTo>
                  <a:cubicBezTo>
                    <a:pt x="2544" y="2924"/>
                    <a:pt x="3106" y="2687"/>
                    <a:pt x="3623" y="2362"/>
                  </a:cubicBezTo>
                  <a:cubicBezTo>
                    <a:pt x="4795" y="1572"/>
                    <a:pt x="4969" y="0"/>
                    <a:pt x="3350" y="0"/>
                  </a:cubicBezTo>
                  <a:close/>
                </a:path>
              </a:pathLst>
            </a:custGeom>
            <a:solidFill>
              <a:srgbClr val="FFFFFF">
                <a:alpha val="34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3"/>
          <p:cNvGrpSpPr/>
          <p:nvPr/>
        </p:nvGrpSpPr>
        <p:grpSpPr>
          <a:xfrm>
            <a:off x="1942144" y="1980385"/>
            <a:ext cx="1566983" cy="1615330"/>
            <a:chOff x="1942144" y="1980385"/>
            <a:chExt cx="1566983" cy="1615330"/>
          </a:xfrm>
        </p:grpSpPr>
        <p:sp>
          <p:nvSpPr>
            <p:cNvPr id="721" name="Google Shape;721;p43"/>
            <p:cNvSpPr/>
            <p:nvPr/>
          </p:nvSpPr>
          <p:spPr>
            <a:xfrm>
              <a:off x="3076695" y="2046072"/>
              <a:ext cx="366156" cy="370852"/>
            </a:xfrm>
            <a:custGeom>
              <a:avLst/>
              <a:gdLst/>
              <a:ahLst/>
              <a:cxnLst/>
              <a:rect l="l" t="t" r="r" b="b"/>
              <a:pathLst>
                <a:path w="6862" h="6950" extrusionOk="0">
                  <a:moveTo>
                    <a:pt x="4289" y="0"/>
                  </a:moveTo>
                  <a:lnTo>
                    <a:pt x="1" y="4495"/>
                  </a:lnTo>
                  <a:lnTo>
                    <a:pt x="2574" y="6950"/>
                  </a:lnTo>
                  <a:lnTo>
                    <a:pt x="6862" y="2455"/>
                  </a:lnTo>
                  <a:lnTo>
                    <a:pt x="4289" y="0"/>
                  </a:lnTo>
                  <a:close/>
                </a:path>
              </a:pathLst>
            </a:custGeom>
            <a:solidFill>
              <a:srgbClr val="21334F">
                <a:alpha val="44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3"/>
            <p:cNvSpPr/>
            <p:nvPr/>
          </p:nvSpPr>
          <p:spPr>
            <a:xfrm>
              <a:off x="3102735" y="2109198"/>
              <a:ext cx="340917" cy="350362"/>
            </a:xfrm>
            <a:custGeom>
              <a:avLst/>
              <a:gdLst/>
              <a:ahLst/>
              <a:cxnLst/>
              <a:rect l="l" t="t" r="r" b="b"/>
              <a:pathLst>
                <a:path w="6389" h="6566" extrusionOk="0">
                  <a:moveTo>
                    <a:pt x="5043" y="0"/>
                  </a:moveTo>
                  <a:lnTo>
                    <a:pt x="1" y="5294"/>
                  </a:lnTo>
                  <a:lnTo>
                    <a:pt x="1346" y="6565"/>
                  </a:lnTo>
                  <a:lnTo>
                    <a:pt x="6389" y="1272"/>
                  </a:lnTo>
                  <a:lnTo>
                    <a:pt x="50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3"/>
            <p:cNvSpPr/>
            <p:nvPr/>
          </p:nvSpPr>
          <p:spPr>
            <a:xfrm>
              <a:off x="3273969" y="1980385"/>
              <a:ext cx="235158" cy="221657"/>
            </a:xfrm>
            <a:custGeom>
              <a:avLst/>
              <a:gdLst/>
              <a:ahLst/>
              <a:cxnLst/>
              <a:rect l="l" t="t" r="r" b="b"/>
              <a:pathLst>
                <a:path w="4407" h="4154" extrusionOk="0">
                  <a:moveTo>
                    <a:pt x="719" y="0"/>
                  </a:moveTo>
                  <a:cubicBezTo>
                    <a:pt x="587" y="0"/>
                    <a:pt x="455" y="52"/>
                    <a:pt x="355" y="152"/>
                  </a:cubicBezTo>
                  <a:lnTo>
                    <a:pt x="193" y="314"/>
                  </a:lnTo>
                  <a:cubicBezTo>
                    <a:pt x="1" y="521"/>
                    <a:pt x="15" y="832"/>
                    <a:pt x="222" y="1024"/>
                  </a:cubicBezTo>
                  <a:lnTo>
                    <a:pt x="3357" y="4011"/>
                  </a:lnTo>
                  <a:cubicBezTo>
                    <a:pt x="3459" y="4105"/>
                    <a:pt x="3585" y="4153"/>
                    <a:pt x="3710" y="4153"/>
                  </a:cubicBezTo>
                  <a:cubicBezTo>
                    <a:pt x="3840" y="4153"/>
                    <a:pt x="3969" y="4102"/>
                    <a:pt x="4067" y="3996"/>
                  </a:cubicBezTo>
                  <a:lnTo>
                    <a:pt x="4215" y="3848"/>
                  </a:lnTo>
                  <a:cubicBezTo>
                    <a:pt x="4407" y="3641"/>
                    <a:pt x="4407" y="3316"/>
                    <a:pt x="4200" y="3124"/>
                  </a:cubicBezTo>
                  <a:lnTo>
                    <a:pt x="1065" y="137"/>
                  </a:lnTo>
                  <a:cubicBezTo>
                    <a:pt x="966" y="45"/>
                    <a:pt x="842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3"/>
            <p:cNvSpPr/>
            <p:nvPr/>
          </p:nvSpPr>
          <p:spPr>
            <a:xfrm>
              <a:off x="2428151" y="2315116"/>
              <a:ext cx="758299" cy="782738"/>
            </a:xfrm>
            <a:custGeom>
              <a:avLst/>
              <a:gdLst/>
              <a:ahLst/>
              <a:cxnLst/>
              <a:rect l="l" t="t" r="r" b="b"/>
              <a:pathLst>
                <a:path w="14211" h="14669" extrusionOk="0">
                  <a:moveTo>
                    <a:pt x="11637" y="0"/>
                  </a:moveTo>
                  <a:lnTo>
                    <a:pt x="1" y="12214"/>
                  </a:lnTo>
                  <a:lnTo>
                    <a:pt x="2574" y="14668"/>
                  </a:lnTo>
                  <a:lnTo>
                    <a:pt x="14210" y="2455"/>
                  </a:lnTo>
                  <a:lnTo>
                    <a:pt x="11637" y="0"/>
                  </a:lnTo>
                  <a:close/>
                </a:path>
              </a:pathLst>
            </a:custGeom>
            <a:solidFill>
              <a:srgbClr val="21334F">
                <a:alpha val="44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3"/>
            <p:cNvSpPr/>
            <p:nvPr/>
          </p:nvSpPr>
          <p:spPr>
            <a:xfrm>
              <a:off x="2495226" y="2378241"/>
              <a:ext cx="692026" cy="719613"/>
            </a:xfrm>
            <a:custGeom>
              <a:avLst/>
              <a:gdLst/>
              <a:ahLst/>
              <a:cxnLst/>
              <a:rect l="l" t="t" r="r" b="b"/>
              <a:pathLst>
                <a:path w="12969" h="13486" extrusionOk="0">
                  <a:moveTo>
                    <a:pt x="11623" y="0"/>
                  </a:moveTo>
                  <a:lnTo>
                    <a:pt x="1" y="12214"/>
                  </a:lnTo>
                  <a:lnTo>
                    <a:pt x="1331" y="13485"/>
                  </a:lnTo>
                  <a:lnTo>
                    <a:pt x="12968" y="1272"/>
                  </a:lnTo>
                  <a:lnTo>
                    <a:pt x="11623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3"/>
            <p:cNvSpPr/>
            <p:nvPr/>
          </p:nvSpPr>
          <p:spPr>
            <a:xfrm>
              <a:off x="1942144" y="3575118"/>
              <a:ext cx="32390" cy="20597"/>
            </a:xfrm>
            <a:custGeom>
              <a:avLst/>
              <a:gdLst/>
              <a:ahLst/>
              <a:cxnLst/>
              <a:rect l="l" t="t" r="r" b="b"/>
              <a:pathLst>
                <a:path w="607" h="386" extrusionOk="0">
                  <a:moveTo>
                    <a:pt x="370" y="1"/>
                  </a:moveTo>
                  <a:lnTo>
                    <a:pt x="1" y="385"/>
                  </a:lnTo>
                  <a:lnTo>
                    <a:pt x="607" y="237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3"/>
            <p:cNvSpPr/>
            <p:nvPr/>
          </p:nvSpPr>
          <p:spPr>
            <a:xfrm>
              <a:off x="2226982" y="2234648"/>
              <a:ext cx="1043081" cy="1067520"/>
            </a:xfrm>
            <a:custGeom>
              <a:avLst/>
              <a:gdLst/>
              <a:ahLst/>
              <a:cxnLst/>
              <a:rect l="l" t="t" r="r" b="b"/>
              <a:pathLst>
                <a:path w="19548" h="20006" extrusionOk="0">
                  <a:moveTo>
                    <a:pt x="14506" y="0"/>
                  </a:moveTo>
                  <a:lnTo>
                    <a:pt x="0" y="15230"/>
                  </a:lnTo>
                  <a:lnTo>
                    <a:pt x="119" y="15880"/>
                  </a:lnTo>
                  <a:lnTo>
                    <a:pt x="14520" y="769"/>
                  </a:lnTo>
                  <a:lnTo>
                    <a:pt x="18779" y="4820"/>
                  </a:lnTo>
                  <a:lnTo>
                    <a:pt x="4407" y="19917"/>
                  </a:lnTo>
                  <a:lnTo>
                    <a:pt x="5072" y="20006"/>
                  </a:lnTo>
                  <a:lnTo>
                    <a:pt x="19548" y="4806"/>
                  </a:lnTo>
                  <a:lnTo>
                    <a:pt x="14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3"/>
            <p:cNvSpPr/>
            <p:nvPr/>
          </p:nvSpPr>
          <p:spPr>
            <a:xfrm>
              <a:off x="1962634" y="2622046"/>
              <a:ext cx="936628" cy="964962"/>
            </a:xfrm>
            <a:custGeom>
              <a:avLst/>
              <a:gdLst/>
              <a:ahLst/>
              <a:cxnLst/>
              <a:rect l="l" t="t" r="r" b="b"/>
              <a:pathLst>
                <a:path w="17553" h="18084" extrusionOk="0">
                  <a:moveTo>
                    <a:pt x="13294" y="0"/>
                  </a:moveTo>
                  <a:lnTo>
                    <a:pt x="11593" y="1789"/>
                  </a:lnTo>
                  <a:lnTo>
                    <a:pt x="10351" y="3090"/>
                  </a:lnTo>
                  <a:lnTo>
                    <a:pt x="5073" y="8620"/>
                  </a:lnTo>
                  <a:lnTo>
                    <a:pt x="5516" y="10986"/>
                  </a:lnTo>
                  <a:lnTo>
                    <a:pt x="3165" y="13470"/>
                  </a:lnTo>
                  <a:lnTo>
                    <a:pt x="3697" y="13973"/>
                  </a:lnTo>
                  <a:lnTo>
                    <a:pt x="1" y="17847"/>
                  </a:lnTo>
                  <a:lnTo>
                    <a:pt x="238" y="18084"/>
                  </a:lnTo>
                  <a:lnTo>
                    <a:pt x="563" y="18010"/>
                  </a:lnTo>
                  <a:lnTo>
                    <a:pt x="4067" y="14313"/>
                  </a:lnTo>
                  <a:lnTo>
                    <a:pt x="4614" y="14816"/>
                  </a:lnTo>
                  <a:lnTo>
                    <a:pt x="6965" y="12347"/>
                  </a:lnTo>
                  <a:lnTo>
                    <a:pt x="9375" y="12642"/>
                  </a:lnTo>
                  <a:lnTo>
                    <a:pt x="14610" y="7142"/>
                  </a:lnTo>
                  <a:lnTo>
                    <a:pt x="15852" y="5826"/>
                  </a:lnTo>
                  <a:lnTo>
                    <a:pt x="17552" y="4066"/>
                  </a:lnTo>
                  <a:lnTo>
                    <a:pt x="132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3"/>
            <p:cNvSpPr/>
            <p:nvPr/>
          </p:nvSpPr>
          <p:spPr>
            <a:xfrm>
              <a:off x="2671155" y="2622046"/>
              <a:ext cx="228114" cy="217015"/>
            </a:xfrm>
            <a:custGeom>
              <a:avLst/>
              <a:gdLst/>
              <a:ahLst/>
              <a:cxnLst/>
              <a:rect l="l" t="t" r="r" b="b"/>
              <a:pathLst>
                <a:path w="4275" h="4067" extrusionOk="0">
                  <a:moveTo>
                    <a:pt x="16" y="0"/>
                  </a:moveTo>
                  <a:cubicBezTo>
                    <a:pt x="16" y="0"/>
                    <a:pt x="1" y="2499"/>
                    <a:pt x="844" y="3297"/>
                  </a:cubicBezTo>
                  <a:cubicBezTo>
                    <a:pt x="1628" y="4041"/>
                    <a:pt x="3926" y="4066"/>
                    <a:pt x="4239" y="4066"/>
                  </a:cubicBezTo>
                  <a:cubicBezTo>
                    <a:pt x="4262" y="4066"/>
                    <a:pt x="4274" y="4066"/>
                    <a:pt x="4274" y="4066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3"/>
            <p:cNvSpPr/>
            <p:nvPr/>
          </p:nvSpPr>
          <p:spPr>
            <a:xfrm>
              <a:off x="2421321" y="2890769"/>
              <a:ext cx="67660" cy="64512"/>
            </a:xfrm>
            <a:custGeom>
              <a:avLst/>
              <a:gdLst/>
              <a:ahLst/>
              <a:cxnLst/>
              <a:rect l="l" t="t" r="r" b="b"/>
              <a:pathLst>
                <a:path w="1268" h="1209" extrusionOk="0">
                  <a:moveTo>
                    <a:pt x="612" y="1"/>
                  </a:moveTo>
                  <a:cubicBezTo>
                    <a:pt x="296" y="1"/>
                    <a:pt x="0" y="248"/>
                    <a:pt x="10" y="612"/>
                  </a:cubicBezTo>
                  <a:cubicBezTo>
                    <a:pt x="20" y="971"/>
                    <a:pt x="318" y="1208"/>
                    <a:pt x="625" y="1208"/>
                  </a:cubicBezTo>
                  <a:cubicBezTo>
                    <a:pt x="774" y="1208"/>
                    <a:pt x="925" y="1152"/>
                    <a:pt x="1046" y="1026"/>
                  </a:cubicBezTo>
                  <a:cubicBezTo>
                    <a:pt x="1267" y="775"/>
                    <a:pt x="1267" y="405"/>
                    <a:pt x="1031" y="169"/>
                  </a:cubicBezTo>
                  <a:cubicBezTo>
                    <a:pt x="905" y="53"/>
                    <a:pt x="756" y="1"/>
                    <a:pt x="6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3"/>
            <p:cNvSpPr/>
            <p:nvPr/>
          </p:nvSpPr>
          <p:spPr>
            <a:xfrm>
              <a:off x="2533378" y="2881965"/>
              <a:ext cx="37672" cy="35004"/>
            </a:xfrm>
            <a:custGeom>
              <a:avLst/>
              <a:gdLst/>
              <a:ahLst/>
              <a:cxnLst/>
              <a:rect l="l" t="t" r="r" b="b"/>
              <a:pathLst>
                <a:path w="706" h="656" extrusionOk="0">
                  <a:moveTo>
                    <a:pt x="333" y="1"/>
                  </a:moveTo>
                  <a:cubicBezTo>
                    <a:pt x="160" y="1"/>
                    <a:pt x="0" y="133"/>
                    <a:pt x="10" y="334"/>
                  </a:cubicBezTo>
                  <a:cubicBezTo>
                    <a:pt x="10" y="531"/>
                    <a:pt x="174" y="656"/>
                    <a:pt x="341" y="656"/>
                  </a:cubicBezTo>
                  <a:cubicBezTo>
                    <a:pt x="424" y="656"/>
                    <a:pt x="508" y="625"/>
                    <a:pt x="572" y="556"/>
                  </a:cubicBezTo>
                  <a:cubicBezTo>
                    <a:pt x="705" y="423"/>
                    <a:pt x="690" y="216"/>
                    <a:pt x="572" y="97"/>
                  </a:cubicBezTo>
                  <a:cubicBezTo>
                    <a:pt x="501" y="31"/>
                    <a:pt x="415" y="1"/>
                    <a:pt x="3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3"/>
            <p:cNvSpPr/>
            <p:nvPr/>
          </p:nvSpPr>
          <p:spPr>
            <a:xfrm>
              <a:off x="2618115" y="2750751"/>
              <a:ext cx="19743" cy="13980"/>
            </a:xfrm>
            <a:custGeom>
              <a:avLst/>
              <a:gdLst/>
              <a:ahLst/>
              <a:cxnLst/>
              <a:rect l="l" t="t" r="r" b="b"/>
              <a:pathLst>
                <a:path w="370" h="262" extrusionOk="0">
                  <a:moveTo>
                    <a:pt x="179" y="1"/>
                  </a:moveTo>
                  <a:cubicBezTo>
                    <a:pt x="150" y="1"/>
                    <a:pt x="121" y="9"/>
                    <a:pt x="93" y="28"/>
                  </a:cubicBezTo>
                  <a:cubicBezTo>
                    <a:pt x="1" y="109"/>
                    <a:pt x="124" y="261"/>
                    <a:pt x="225" y="261"/>
                  </a:cubicBezTo>
                  <a:cubicBezTo>
                    <a:pt x="254" y="261"/>
                    <a:pt x="280" y="249"/>
                    <a:pt x="300" y="220"/>
                  </a:cubicBezTo>
                  <a:cubicBezTo>
                    <a:pt x="370" y="115"/>
                    <a:pt x="284" y="1"/>
                    <a:pt x="1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2954446" y="2191213"/>
              <a:ext cx="362955" cy="342091"/>
            </a:xfrm>
            <a:custGeom>
              <a:avLst/>
              <a:gdLst/>
              <a:ahLst/>
              <a:cxnLst/>
              <a:rect l="l" t="t" r="r" b="b"/>
              <a:pathLst>
                <a:path w="6802" h="6411" extrusionOk="0">
                  <a:moveTo>
                    <a:pt x="669" y="1"/>
                  </a:moveTo>
                  <a:cubicBezTo>
                    <a:pt x="509" y="1"/>
                    <a:pt x="351" y="63"/>
                    <a:pt x="237" y="193"/>
                  </a:cubicBezTo>
                  <a:cubicBezTo>
                    <a:pt x="0" y="430"/>
                    <a:pt x="15" y="814"/>
                    <a:pt x="252" y="1051"/>
                  </a:cubicBezTo>
                  <a:lnTo>
                    <a:pt x="5708" y="6241"/>
                  </a:lnTo>
                  <a:cubicBezTo>
                    <a:pt x="5829" y="6355"/>
                    <a:pt x="5979" y="6411"/>
                    <a:pt x="6128" y="6411"/>
                  </a:cubicBezTo>
                  <a:cubicBezTo>
                    <a:pt x="6286" y="6411"/>
                    <a:pt x="6443" y="6348"/>
                    <a:pt x="6565" y="6226"/>
                  </a:cubicBezTo>
                  <a:cubicBezTo>
                    <a:pt x="6802" y="5989"/>
                    <a:pt x="6787" y="5590"/>
                    <a:pt x="6550" y="5368"/>
                  </a:cubicBezTo>
                  <a:lnTo>
                    <a:pt x="1094" y="164"/>
                  </a:lnTo>
                  <a:cubicBezTo>
                    <a:pt x="973" y="56"/>
                    <a:pt x="820" y="1"/>
                    <a:pt x="6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2987583" y="2547874"/>
              <a:ext cx="104959" cy="100263"/>
            </a:xfrm>
            <a:custGeom>
              <a:avLst/>
              <a:gdLst/>
              <a:ahLst/>
              <a:cxnLst/>
              <a:rect l="l" t="t" r="r" b="b"/>
              <a:pathLst>
                <a:path w="1967" h="1879" extrusionOk="0">
                  <a:moveTo>
                    <a:pt x="222" y="0"/>
                  </a:moveTo>
                  <a:lnTo>
                    <a:pt x="0" y="222"/>
                  </a:lnTo>
                  <a:lnTo>
                    <a:pt x="1745" y="1878"/>
                  </a:lnTo>
                  <a:lnTo>
                    <a:pt x="1967" y="165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2918908" y="2619644"/>
              <a:ext cx="105012" cy="101064"/>
            </a:xfrm>
            <a:custGeom>
              <a:avLst/>
              <a:gdLst/>
              <a:ahLst/>
              <a:cxnLst/>
              <a:rect l="l" t="t" r="r" b="b"/>
              <a:pathLst>
                <a:path w="1968" h="1894" extrusionOk="0">
                  <a:moveTo>
                    <a:pt x="223" y="1"/>
                  </a:moveTo>
                  <a:lnTo>
                    <a:pt x="1" y="223"/>
                  </a:lnTo>
                  <a:lnTo>
                    <a:pt x="1746" y="1893"/>
                  </a:lnTo>
                  <a:lnTo>
                    <a:pt x="1967" y="1657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2833691" y="2675673"/>
              <a:ext cx="121554" cy="116805"/>
            </a:xfrm>
            <a:custGeom>
              <a:avLst/>
              <a:gdLst/>
              <a:ahLst/>
              <a:cxnLst/>
              <a:rect l="l" t="t" r="r" b="b"/>
              <a:pathLst>
                <a:path w="2278" h="2189" extrusionOk="0">
                  <a:moveTo>
                    <a:pt x="223" y="1"/>
                  </a:moveTo>
                  <a:lnTo>
                    <a:pt x="1" y="237"/>
                  </a:lnTo>
                  <a:lnTo>
                    <a:pt x="2056" y="2189"/>
                  </a:lnTo>
                  <a:lnTo>
                    <a:pt x="2278" y="1952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2780864" y="2764838"/>
              <a:ext cx="104159" cy="101064"/>
            </a:xfrm>
            <a:custGeom>
              <a:avLst/>
              <a:gdLst/>
              <a:ahLst/>
              <a:cxnLst/>
              <a:rect l="l" t="t" r="r" b="b"/>
              <a:pathLst>
                <a:path w="1952" h="1894" extrusionOk="0">
                  <a:moveTo>
                    <a:pt x="207" y="0"/>
                  </a:moveTo>
                  <a:lnTo>
                    <a:pt x="0" y="237"/>
                  </a:lnTo>
                  <a:lnTo>
                    <a:pt x="1745" y="1893"/>
                  </a:lnTo>
                  <a:lnTo>
                    <a:pt x="1952" y="1657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2712189" y="2836608"/>
              <a:ext cx="104212" cy="101064"/>
            </a:xfrm>
            <a:custGeom>
              <a:avLst/>
              <a:gdLst/>
              <a:ahLst/>
              <a:cxnLst/>
              <a:rect l="l" t="t" r="r" b="b"/>
              <a:pathLst>
                <a:path w="1953" h="1894" extrusionOk="0">
                  <a:moveTo>
                    <a:pt x="208" y="1"/>
                  </a:moveTo>
                  <a:lnTo>
                    <a:pt x="1" y="238"/>
                  </a:lnTo>
                  <a:lnTo>
                    <a:pt x="1746" y="1894"/>
                  </a:lnTo>
                  <a:lnTo>
                    <a:pt x="1953" y="1672"/>
                  </a:lnTo>
                  <a:lnTo>
                    <a:pt x="2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2626973" y="2893437"/>
              <a:ext cx="120807" cy="116058"/>
            </a:xfrm>
            <a:custGeom>
              <a:avLst/>
              <a:gdLst/>
              <a:ahLst/>
              <a:cxnLst/>
              <a:rect l="l" t="t" r="r" b="b"/>
              <a:pathLst>
                <a:path w="2264" h="2175" extrusionOk="0">
                  <a:moveTo>
                    <a:pt x="223" y="1"/>
                  </a:moveTo>
                  <a:lnTo>
                    <a:pt x="1" y="222"/>
                  </a:lnTo>
                  <a:lnTo>
                    <a:pt x="2056" y="2174"/>
                  </a:lnTo>
                  <a:lnTo>
                    <a:pt x="2263" y="1952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2563100" y="2992848"/>
              <a:ext cx="104959" cy="101064"/>
            </a:xfrm>
            <a:custGeom>
              <a:avLst/>
              <a:gdLst/>
              <a:ahLst/>
              <a:cxnLst/>
              <a:rect l="l" t="t" r="r" b="b"/>
              <a:pathLst>
                <a:path w="1967" h="1894" extrusionOk="0">
                  <a:moveTo>
                    <a:pt x="222" y="1"/>
                  </a:moveTo>
                  <a:lnTo>
                    <a:pt x="0" y="237"/>
                  </a:lnTo>
                  <a:lnTo>
                    <a:pt x="1745" y="1893"/>
                  </a:lnTo>
                  <a:lnTo>
                    <a:pt x="1967" y="1671"/>
                  </a:lnTo>
                  <a:lnTo>
                    <a:pt x="22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2494425" y="3065418"/>
              <a:ext cx="105012" cy="100263"/>
            </a:xfrm>
            <a:custGeom>
              <a:avLst/>
              <a:gdLst/>
              <a:ahLst/>
              <a:cxnLst/>
              <a:rect l="l" t="t" r="r" b="b"/>
              <a:pathLst>
                <a:path w="1968" h="1879" extrusionOk="0">
                  <a:moveTo>
                    <a:pt x="223" y="1"/>
                  </a:moveTo>
                  <a:lnTo>
                    <a:pt x="1" y="223"/>
                  </a:lnTo>
                  <a:lnTo>
                    <a:pt x="1746" y="1879"/>
                  </a:lnTo>
                  <a:lnTo>
                    <a:pt x="1967" y="1657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2409208" y="3121447"/>
              <a:ext cx="121554" cy="116858"/>
            </a:xfrm>
            <a:custGeom>
              <a:avLst/>
              <a:gdLst/>
              <a:ahLst/>
              <a:cxnLst/>
              <a:rect l="l" t="t" r="r" b="b"/>
              <a:pathLst>
                <a:path w="2278" h="2190" extrusionOk="0">
                  <a:moveTo>
                    <a:pt x="223" y="1"/>
                  </a:moveTo>
                  <a:lnTo>
                    <a:pt x="1" y="237"/>
                  </a:lnTo>
                  <a:lnTo>
                    <a:pt x="2056" y="2189"/>
                  </a:lnTo>
                  <a:lnTo>
                    <a:pt x="2278" y="1953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1942144" y="3263492"/>
              <a:ext cx="336168" cy="332219"/>
            </a:xfrm>
            <a:custGeom>
              <a:avLst/>
              <a:gdLst/>
              <a:ahLst/>
              <a:cxnLst/>
              <a:rect l="l" t="t" r="r" b="b"/>
              <a:pathLst>
                <a:path w="6300" h="6226" extrusionOk="0">
                  <a:moveTo>
                    <a:pt x="5930" y="0"/>
                  </a:moveTo>
                  <a:lnTo>
                    <a:pt x="1" y="6225"/>
                  </a:lnTo>
                  <a:lnTo>
                    <a:pt x="607" y="6077"/>
                  </a:lnTo>
                  <a:lnTo>
                    <a:pt x="932" y="5989"/>
                  </a:lnTo>
                  <a:lnTo>
                    <a:pt x="6299" y="355"/>
                  </a:lnTo>
                  <a:lnTo>
                    <a:pt x="59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2131520" y="3208264"/>
              <a:ext cx="202021" cy="205169"/>
            </a:xfrm>
            <a:custGeom>
              <a:avLst/>
              <a:gdLst/>
              <a:ahLst/>
              <a:cxnLst/>
              <a:rect l="l" t="t" r="r" b="b"/>
              <a:pathLst>
                <a:path w="3786" h="3845" extrusionOk="0">
                  <a:moveTo>
                    <a:pt x="2351" y="0"/>
                  </a:moveTo>
                  <a:lnTo>
                    <a:pt x="0" y="2470"/>
                  </a:lnTo>
                  <a:lnTo>
                    <a:pt x="1434" y="3845"/>
                  </a:lnTo>
                  <a:lnTo>
                    <a:pt x="3785" y="1361"/>
                  </a:lnTo>
                  <a:lnTo>
                    <a:pt x="23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2226182" y="3043327"/>
              <a:ext cx="271442" cy="258849"/>
            </a:xfrm>
            <a:custGeom>
              <a:avLst/>
              <a:gdLst/>
              <a:ahLst/>
              <a:cxnLst/>
              <a:rect l="l" t="t" r="r" b="b"/>
              <a:pathLst>
                <a:path w="5087" h="4851" extrusionOk="0">
                  <a:moveTo>
                    <a:pt x="1" y="1"/>
                  </a:moveTo>
                  <a:lnTo>
                    <a:pt x="15" y="75"/>
                  </a:lnTo>
                  <a:lnTo>
                    <a:pt x="134" y="725"/>
                  </a:lnTo>
                  <a:lnTo>
                    <a:pt x="577" y="3091"/>
                  </a:lnTo>
                  <a:lnTo>
                    <a:pt x="2011" y="4466"/>
                  </a:lnTo>
                  <a:lnTo>
                    <a:pt x="4422" y="4762"/>
                  </a:lnTo>
                  <a:lnTo>
                    <a:pt x="5087" y="485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6" name="Google Shape;746;p43"/>
          <p:cNvGrpSpPr/>
          <p:nvPr/>
        </p:nvGrpSpPr>
        <p:grpSpPr>
          <a:xfrm>
            <a:off x="2918904" y="750075"/>
            <a:ext cx="733006" cy="625486"/>
            <a:chOff x="2918904" y="750075"/>
            <a:chExt cx="733006" cy="625486"/>
          </a:xfrm>
        </p:grpSpPr>
        <p:sp>
          <p:nvSpPr>
            <p:cNvPr id="747" name="Google Shape;747;p43"/>
            <p:cNvSpPr/>
            <p:nvPr/>
          </p:nvSpPr>
          <p:spPr>
            <a:xfrm>
              <a:off x="2918904" y="750075"/>
              <a:ext cx="733006" cy="625486"/>
            </a:xfrm>
            <a:custGeom>
              <a:avLst/>
              <a:gdLst/>
              <a:ahLst/>
              <a:cxnLst/>
              <a:rect l="l" t="t" r="r" b="b"/>
              <a:pathLst>
                <a:path w="13737" h="11722" extrusionOk="0">
                  <a:moveTo>
                    <a:pt x="3006" y="1"/>
                  </a:moveTo>
                  <a:cubicBezTo>
                    <a:pt x="1937" y="1"/>
                    <a:pt x="861" y="556"/>
                    <a:pt x="385" y="1519"/>
                  </a:cubicBezTo>
                  <a:cubicBezTo>
                    <a:pt x="1" y="2303"/>
                    <a:pt x="30" y="3235"/>
                    <a:pt x="149" y="4107"/>
                  </a:cubicBezTo>
                  <a:cubicBezTo>
                    <a:pt x="563" y="6946"/>
                    <a:pt x="1819" y="9607"/>
                    <a:pt x="3786" y="11722"/>
                  </a:cubicBezTo>
                  <a:cubicBezTo>
                    <a:pt x="5442" y="11278"/>
                    <a:pt x="7083" y="10657"/>
                    <a:pt x="8517" y="9711"/>
                  </a:cubicBezTo>
                  <a:cubicBezTo>
                    <a:pt x="10114" y="8661"/>
                    <a:pt x="13737" y="6221"/>
                    <a:pt x="12406" y="3279"/>
                  </a:cubicBezTo>
                  <a:cubicBezTo>
                    <a:pt x="11948" y="2244"/>
                    <a:pt x="10514" y="1401"/>
                    <a:pt x="9375" y="1372"/>
                  </a:cubicBezTo>
                  <a:cubicBezTo>
                    <a:pt x="9351" y="1371"/>
                    <a:pt x="9327" y="1370"/>
                    <a:pt x="9303" y="1370"/>
                  </a:cubicBezTo>
                  <a:cubicBezTo>
                    <a:pt x="8092" y="1370"/>
                    <a:pt x="7068" y="2454"/>
                    <a:pt x="6285" y="3368"/>
                  </a:cubicBezTo>
                  <a:cubicBezTo>
                    <a:pt x="6181" y="1978"/>
                    <a:pt x="5279" y="632"/>
                    <a:pt x="3963" y="159"/>
                  </a:cubicBezTo>
                  <a:cubicBezTo>
                    <a:pt x="3656" y="52"/>
                    <a:pt x="3332" y="1"/>
                    <a:pt x="30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3075944" y="954233"/>
              <a:ext cx="284836" cy="275391"/>
            </a:xfrm>
            <a:custGeom>
              <a:avLst/>
              <a:gdLst/>
              <a:ahLst/>
              <a:cxnLst/>
              <a:rect l="l" t="t" r="r" b="b"/>
              <a:pathLst>
                <a:path w="5338" h="5161" extrusionOk="0">
                  <a:moveTo>
                    <a:pt x="2455" y="0"/>
                  </a:moveTo>
                  <a:lnTo>
                    <a:pt x="2041" y="1523"/>
                  </a:lnTo>
                  <a:lnTo>
                    <a:pt x="458" y="1094"/>
                  </a:lnTo>
                  <a:lnTo>
                    <a:pt x="0" y="2721"/>
                  </a:lnTo>
                  <a:lnTo>
                    <a:pt x="1582" y="3150"/>
                  </a:lnTo>
                  <a:lnTo>
                    <a:pt x="1168" y="4687"/>
                  </a:lnTo>
                  <a:lnTo>
                    <a:pt x="2898" y="5160"/>
                  </a:lnTo>
                  <a:lnTo>
                    <a:pt x="3312" y="3623"/>
                  </a:lnTo>
                  <a:lnTo>
                    <a:pt x="4894" y="4066"/>
                  </a:lnTo>
                  <a:lnTo>
                    <a:pt x="5338" y="2440"/>
                  </a:lnTo>
                  <a:lnTo>
                    <a:pt x="3756" y="1996"/>
                  </a:lnTo>
                  <a:lnTo>
                    <a:pt x="4170" y="473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9" name="Google Shape;749;p43"/>
          <p:cNvGrpSpPr/>
          <p:nvPr/>
        </p:nvGrpSpPr>
        <p:grpSpPr>
          <a:xfrm>
            <a:off x="1067425" y="3575116"/>
            <a:ext cx="637545" cy="644109"/>
            <a:chOff x="1067425" y="3575116"/>
            <a:chExt cx="637545" cy="644109"/>
          </a:xfrm>
        </p:grpSpPr>
        <p:sp>
          <p:nvSpPr>
            <p:cNvPr id="750" name="Google Shape;750;p43"/>
            <p:cNvSpPr/>
            <p:nvPr/>
          </p:nvSpPr>
          <p:spPr>
            <a:xfrm>
              <a:off x="1067425" y="3575116"/>
              <a:ext cx="637545" cy="644109"/>
            </a:xfrm>
            <a:custGeom>
              <a:avLst/>
              <a:gdLst/>
              <a:ahLst/>
              <a:cxnLst/>
              <a:rect l="l" t="t" r="r" b="b"/>
              <a:pathLst>
                <a:path w="11948" h="12071" extrusionOk="0">
                  <a:moveTo>
                    <a:pt x="7329" y="0"/>
                  </a:moveTo>
                  <a:cubicBezTo>
                    <a:pt x="7296" y="0"/>
                    <a:pt x="7264" y="1"/>
                    <a:pt x="7231" y="2"/>
                  </a:cubicBezTo>
                  <a:cubicBezTo>
                    <a:pt x="6107" y="16"/>
                    <a:pt x="4761" y="1007"/>
                    <a:pt x="4288" y="2042"/>
                  </a:cubicBezTo>
                  <a:cubicBezTo>
                    <a:pt x="3785" y="3166"/>
                    <a:pt x="4362" y="4556"/>
                    <a:pt x="4924" y="5665"/>
                  </a:cubicBezTo>
                  <a:cubicBezTo>
                    <a:pt x="4528" y="5527"/>
                    <a:pt x="4107" y="5459"/>
                    <a:pt x="3686" y="5459"/>
                  </a:cubicBezTo>
                  <a:cubicBezTo>
                    <a:pt x="2706" y="5459"/>
                    <a:pt x="1727" y="5828"/>
                    <a:pt x="1065" y="6552"/>
                  </a:cubicBezTo>
                  <a:cubicBezTo>
                    <a:pt x="133" y="7572"/>
                    <a:pt x="0" y="9317"/>
                    <a:pt x="917" y="10367"/>
                  </a:cubicBezTo>
                  <a:cubicBezTo>
                    <a:pt x="1494" y="11047"/>
                    <a:pt x="2351" y="11372"/>
                    <a:pt x="3209" y="11594"/>
                  </a:cubicBezTo>
                  <a:cubicBezTo>
                    <a:pt x="4403" y="11912"/>
                    <a:pt x="5626" y="12071"/>
                    <a:pt x="6848" y="12071"/>
                  </a:cubicBezTo>
                  <a:cubicBezTo>
                    <a:pt x="8472" y="12071"/>
                    <a:pt x="10093" y="11790"/>
                    <a:pt x="11637" y="11224"/>
                  </a:cubicBezTo>
                  <a:cubicBezTo>
                    <a:pt x="11873" y="9539"/>
                    <a:pt x="11947" y="7794"/>
                    <a:pt x="11637" y="6094"/>
                  </a:cubicBezTo>
                  <a:cubicBezTo>
                    <a:pt x="11300" y="4235"/>
                    <a:pt x="10486" y="0"/>
                    <a:pt x="7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1333320" y="3839518"/>
              <a:ext cx="262745" cy="269094"/>
            </a:xfrm>
            <a:custGeom>
              <a:avLst/>
              <a:gdLst/>
              <a:ahLst/>
              <a:cxnLst/>
              <a:rect l="l" t="t" r="r" b="b"/>
              <a:pathLst>
                <a:path w="4924" h="5043" extrusionOk="0">
                  <a:moveTo>
                    <a:pt x="3371" y="0"/>
                  </a:moveTo>
                  <a:lnTo>
                    <a:pt x="2351" y="1286"/>
                  </a:lnTo>
                  <a:lnTo>
                    <a:pt x="1109" y="311"/>
                  </a:lnTo>
                  <a:lnTo>
                    <a:pt x="0" y="1700"/>
                  </a:lnTo>
                  <a:lnTo>
                    <a:pt x="1257" y="2691"/>
                  </a:lnTo>
                  <a:lnTo>
                    <a:pt x="237" y="3992"/>
                  </a:lnTo>
                  <a:lnTo>
                    <a:pt x="1553" y="5042"/>
                  </a:lnTo>
                  <a:lnTo>
                    <a:pt x="2573" y="3741"/>
                  </a:lnTo>
                  <a:lnTo>
                    <a:pt x="3815" y="4732"/>
                  </a:lnTo>
                  <a:lnTo>
                    <a:pt x="4924" y="3327"/>
                  </a:lnTo>
                  <a:lnTo>
                    <a:pt x="3682" y="2336"/>
                  </a:lnTo>
                  <a:lnTo>
                    <a:pt x="4702" y="1050"/>
                  </a:lnTo>
                  <a:lnTo>
                    <a:pt x="33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43"/>
          <p:cNvSpPr/>
          <p:nvPr/>
        </p:nvSpPr>
        <p:spPr>
          <a:xfrm rot="-1068046">
            <a:off x="3058427" y="3426919"/>
            <a:ext cx="222994" cy="177345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43"/>
          <p:cNvSpPr/>
          <p:nvPr/>
        </p:nvSpPr>
        <p:spPr>
          <a:xfrm>
            <a:off x="2569100" y="41355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43"/>
          <p:cNvSpPr/>
          <p:nvPr/>
        </p:nvSpPr>
        <p:spPr>
          <a:xfrm>
            <a:off x="3110650" y="4508125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43"/>
          <p:cNvSpPr/>
          <p:nvPr/>
        </p:nvSpPr>
        <p:spPr>
          <a:xfrm>
            <a:off x="1663337" y="964940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43"/>
          <p:cNvSpPr/>
          <p:nvPr/>
        </p:nvSpPr>
        <p:spPr>
          <a:xfrm>
            <a:off x="1208000" y="1176863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43"/>
          <p:cNvSpPr/>
          <p:nvPr/>
        </p:nvSpPr>
        <p:spPr>
          <a:xfrm>
            <a:off x="2977800" y="3867900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43"/>
          <p:cNvSpPr/>
          <p:nvPr/>
        </p:nvSpPr>
        <p:spPr>
          <a:xfrm>
            <a:off x="2174900" y="4670313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43"/>
          <p:cNvSpPr/>
          <p:nvPr/>
        </p:nvSpPr>
        <p:spPr>
          <a:xfrm>
            <a:off x="552675" y="868688"/>
            <a:ext cx="387529" cy="308199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5" name="Google Shape;1195;p52"/>
          <p:cNvGrpSpPr/>
          <p:nvPr/>
        </p:nvGrpSpPr>
        <p:grpSpPr>
          <a:xfrm>
            <a:off x="-352400" y="-28500"/>
            <a:ext cx="5485025" cy="5200500"/>
            <a:chOff x="-341525" y="-28500"/>
            <a:chExt cx="5485025" cy="5200500"/>
          </a:xfrm>
        </p:grpSpPr>
        <p:sp>
          <p:nvSpPr>
            <p:cNvPr id="1196" name="Google Shape;1196;p52"/>
            <p:cNvSpPr/>
            <p:nvPr/>
          </p:nvSpPr>
          <p:spPr>
            <a:xfrm rot="5400000">
              <a:off x="-28500" y="0"/>
              <a:ext cx="5200500" cy="51435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2"/>
            <p:cNvSpPr/>
            <p:nvPr/>
          </p:nvSpPr>
          <p:spPr>
            <a:xfrm rot="5400000">
              <a:off x="-100925" y="-83700"/>
              <a:ext cx="4829700" cy="5310900"/>
            </a:xfrm>
            <a:prstGeom prst="round2SameRect">
              <a:avLst>
                <a:gd name="adj1" fmla="val 37712"/>
                <a:gd name="adj2" fmla="val 0"/>
              </a:avLst>
            </a:pr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8" name="Google Shape;1198;p52"/>
          <p:cNvSpPr txBox="1">
            <a:spLocks noGrp="1"/>
          </p:cNvSpPr>
          <p:nvPr>
            <p:ph type="title"/>
          </p:nvPr>
        </p:nvSpPr>
        <p:spPr>
          <a:xfrm flipH="1">
            <a:off x="843434" y="2119553"/>
            <a:ext cx="3865327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CIJENE ORGANA</a:t>
            </a:r>
            <a:endParaRPr dirty="0"/>
          </a:p>
        </p:txBody>
      </p:sp>
      <p:sp>
        <p:nvSpPr>
          <p:cNvPr id="1199" name="Google Shape;1199;p52"/>
          <p:cNvSpPr txBox="1">
            <a:spLocks noGrp="1"/>
          </p:cNvSpPr>
          <p:nvPr>
            <p:ph type="title" idx="2"/>
          </p:nvPr>
        </p:nvSpPr>
        <p:spPr>
          <a:xfrm flipH="1">
            <a:off x="231250" y="680050"/>
            <a:ext cx="2071800" cy="15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hr-HR" dirty="0"/>
              <a:t>4</a:t>
            </a:r>
            <a:endParaRPr dirty="0"/>
          </a:p>
        </p:txBody>
      </p:sp>
      <p:grpSp>
        <p:nvGrpSpPr>
          <p:cNvPr id="1201" name="Google Shape;1201;p52"/>
          <p:cNvGrpSpPr/>
          <p:nvPr/>
        </p:nvGrpSpPr>
        <p:grpSpPr>
          <a:xfrm>
            <a:off x="5268857" y="1131628"/>
            <a:ext cx="3146195" cy="2915538"/>
            <a:chOff x="5268857" y="1131628"/>
            <a:chExt cx="3146195" cy="2915538"/>
          </a:xfrm>
        </p:grpSpPr>
        <p:sp>
          <p:nvSpPr>
            <p:cNvPr id="1202" name="Google Shape;1202;p52"/>
            <p:cNvSpPr/>
            <p:nvPr/>
          </p:nvSpPr>
          <p:spPr>
            <a:xfrm>
              <a:off x="6067218" y="2116472"/>
              <a:ext cx="735657" cy="1930693"/>
            </a:xfrm>
            <a:custGeom>
              <a:avLst/>
              <a:gdLst/>
              <a:ahLst/>
              <a:cxnLst/>
              <a:rect l="l" t="t" r="r" b="b"/>
              <a:pathLst>
                <a:path w="11977" h="31433" extrusionOk="0">
                  <a:moveTo>
                    <a:pt x="1735" y="1"/>
                  </a:moveTo>
                  <a:cubicBezTo>
                    <a:pt x="1419" y="1"/>
                    <a:pt x="1138" y="425"/>
                    <a:pt x="1316" y="734"/>
                  </a:cubicBezTo>
                  <a:cubicBezTo>
                    <a:pt x="2499" y="2731"/>
                    <a:pt x="4170" y="4342"/>
                    <a:pt x="5900" y="5850"/>
                  </a:cubicBezTo>
                  <a:lnTo>
                    <a:pt x="5959" y="5895"/>
                  </a:lnTo>
                  <a:cubicBezTo>
                    <a:pt x="5427" y="5998"/>
                    <a:pt x="4894" y="6131"/>
                    <a:pt x="4377" y="6294"/>
                  </a:cubicBezTo>
                  <a:cubicBezTo>
                    <a:pt x="3741" y="6486"/>
                    <a:pt x="3105" y="6708"/>
                    <a:pt x="2455" y="6885"/>
                  </a:cubicBezTo>
                  <a:cubicBezTo>
                    <a:pt x="2114" y="6989"/>
                    <a:pt x="1774" y="7092"/>
                    <a:pt x="1434" y="7166"/>
                  </a:cubicBezTo>
                  <a:cubicBezTo>
                    <a:pt x="1272" y="7211"/>
                    <a:pt x="1109" y="7255"/>
                    <a:pt x="961" y="7299"/>
                  </a:cubicBezTo>
                  <a:cubicBezTo>
                    <a:pt x="872" y="7329"/>
                    <a:pt x="798" y="7359"/>
                    <a:pt x="710" y="7403"/>
                  </a:cubicBezTo>
                  <a:cubicBezTo>
                    <a:pt x="665" y="7418"/>
                    <a:pt x="621" y="7433"/>
                    <a:pt x="591" y="7477"/>
                  </a:cubicBezTo>
                  <a:cubicBezTo>
                    <a:pt x="555" y="7506"/>
                    <a:pt x="532" y="7521"/>
                    <a:pt x="527" y="7521"/>
                  </a:cubicBezTo>
                  <a:cubicBezTo>
                    <a:pt x="521" y="7521"/>
                    <a:pt x="532" y="7506"/>
                    <a:pt x="562" y="7477"/>
                  </a:cubicBezTo>
                  <a:lnTo>
                    <a:pt x="562" y="7477"/>
                  </a:lnTo>
                  <a:cubicBezTo>
                    <a:pt x="0" y="7610"/>
                    <a:pt x="177" y="8364"/>
                    <a:pt x="695" y="8423"/>
                  </a:cubicBezTo>
                  <a:cubicBezTo>
                    <a:pt x="591" y="8423"/>
                    <a:pt x="636" y="8423"/>
                    <a:pt x="784" y="8468"/>
                  </a:cubicBezTo>
                  <a:cubicBezTo>
                    <a:pt x="872" y="8497"/>
                    <a:pt x="961" y="8497"/>
                    <a:pt x="1065" y="8512"/>
                  </a:cubicBezTo>
                  <a:cubicBezTo>
                    <a:pt x="1146" y="8527"/>
                    <a:pt x="1227" y="8534"/>
                    <a:pt x="1309" y="8534"/>
                  </a:cubicBezTo>
                  <a:cubicBezTo>
                    <a:pt x="1390" y="8534"/>
                    <a:pt x="1471" y="8527"/>
                    <a:pt x="1553" y="8512"/>
                  </a:cubicBezTo>
                  <a:cubicBezTo>
                    <a:pt x="1893" y="8482"/>
                    <a:pt x="2248" y="8423"/>
                    <a:pt x="2588" y="8349"/>
                  </a:cubicBezTo>
                  <a:cubicBezTo>
                    <a:pt x="3238" y="8187"/>
                    <a:pt x="3889" y="7965"/>
                    <a:pt x="4525" y="7773"/>
                  </a:cubicBezTo>
                  <a:cubicBezTo>
                    <a:pt x="5146" y="7566"/>
                    <a:pt x="5796" y="7403"/>
                    <a:pt x="6447" y="7285"/>
                  </a:cubicBezTo>
                  <a:cubicBezTo>
                    <a:pt x="6743" y="7226"/>
                    <a:pt x="7038" y="7196"/>
                    <a:pt x="7334" y="7181"/>
                  </a:cubicBezTo>
                  <a:lnTo>
                    <a:pt x="7437" y="7181"/>
                  </a:lnTo>
                  <a:cubicBezTo>
                    <a:pt x="7718" y="7447"/>
                    <a:pt x="7970" y="7713"/>
                    <a:pt x="8206" y="8009"/>
                  </a:cubicBezTo>
                  <a:cubicBezTo>
                    <a:pt x="8768" y="8763"/>
                    <a:pt x="9167" y="9636"/>
                    <a:pt x="9360" y="10552"/>
                  </a:cubicBezTo>
                  <a:cubicBezTo>
                    <a:pt x="10336" y="14826"/>
                    <a:pt x="7940" y="18951"/>
                    <a:pt x="6609" y="22855"/>
                  </a:cubicBezTo>
                  <a:cubicBezTo>
                    <a:pt x="5737" y="25398"/>
                    <a:pt x="5160" y="28045"/>
                    <a:pt x="5619" y="30736"/>
                  </a:cubicBezTo>
                  <a:cubicBezTo>
                    <a:pt x="5693" y="31157"/>
                    <a:pt x="6152" y="31433"/>
                    <a:pt x="6577" y="31433"/>
                  </a:cubicBezTo>
                  <a:cubicBezTo>
                    <a:pt x="6659" y="31433"/>
                    <a:pt x="6740" y="31423"/>
                    <a:pt x="6816" y="31401"/>
                  </a:cubicBezTo>
                  <a:cubicBezTo>
                    <a:pt x="7364" y="31253"/>
                    <a:pt x="7571" y="30736"/>
                    <a:pt x="7497" y="30218"/>
                  </a:cubicBezTo>
                  <a:cubicBezTo>
                    <a:pt x="6816" y="25413"/>
                    <a:pt x="9922" y="21154"/>
                    <a:pt x="11164" y="16733"/>
                  </a:cubicBezTo>
                  <a:cubicBezTo>
                    <a:pt x="11740" y="14648"/>
                    <a:pt x="11977" y="12445"/>
                    <a:pt x="11518" y="10301"/>
                  </a:cubicBezTo>
                  <a:cubicBezTo>
                    <a:pt x="11045" y="8083"/>
                    <a:pt x="9788" y="6383"/>
                    <a:pt x="7999" y="5022"/>
                  </a:cubicBezTo>
                  <a:cubicBezTo>
                    <a:pt x="5944" y="3425"/>
                    <a:pt x="4037" y="1651"/>
                    <a:pt x="1967" y="84"/>
                  </a:cubicBezTo>
                  <a:cubicBezTo>
                    <a:pt x="1891" y="26"/>
                    <a:pt x="1812" y="1"/>
                    <a:pt x="17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2"/>
            <p:cNvSpPr/>
            <p:nvPr/>
          </p:nvSpPr>
          <p:spPr>
            <a:xfrm>
              <a:off x="5268857" y="1556205"/>
              <a:ext cx="1138036" cy="1390421"/>
            </a:xfrm>
            <a:custGeom>
              <a:avLst/>
              <a:gdLst/>
              <a:ahLst/>
              <a:cxnLst/>
              <a:rect l="l" t="t" r="r" b="b"/>
              <a:pathLst>
                <a:path w="18528" h="22637" extrusionOk="0">
                  <a:moveTo>
                    <a:pt x="12593" y="1"/>
                  </a:moveTo>
                  <a:cubicBezTo>
                    <a:pt x="10824" y="1"/>
                    <a:pt x="8935" y="568"/>
                    <a:pt x="7408" y="1516"/>
                  </a:cubicBezTo>
                  <a:cubicBezTo>
                    <a:pt x="6802" y="1900"/>
                    <a:pt x="6255" y="2344"/>
                    <a:pt x="5767" y="2876"/>
                  </a:cubicBezTo>
                  <a:cubicBezTo>
                    <a:pt x="5500" y="3157"/>
                    <a:pt x="5264" y="3453"/>
                    <a:pt x="5057" y="3763"/>
                  </a:cubicBezTo>
                  <a:cubicBezTo>
                    <a:pt x="4983" y="3867"/>
                    <a:pt x="4924" y="3956"/>
                    <a:pt x="4865" y="4059"/>
                  </a:cubicBezTo>
                  <a:cubicBezTo>
                    <a:pt x="2011" y="8865"/>
                    <a:pt x="0" y="20014"/>
                    <a:pt x="6964" y="22172"/>
                  </a:cubicBezTo>
                  <a:cubicBezTo>
                    <a:pt x="7998" y="22493"/>
                    <a:pt x="8908" y="22636"/>
                    <a:pt x="9702" y="22636"/>
                  </a:cubicBezTo>
                  <a:cubicBezTo>
                    <a:pt x="13700" y="22636"/>
                    <a:pt x="14767" y="19019"/>
                    <a:pt x="14002" y="16317"/>
                  </a:cubicBezTo>
                  <a:cubicBezTo>
                    <a:pt x="13899" y="15962"/>
                    <a:pt x="13751" y="15607"/>
                    <a:pt x="13574" y="15282"/>
                  </a:cubicBezTo>
                  <a:cubicBezTo>
                    <a:pt x="12834" y="13862"/>
                    <a:pt x="14002" y="12768"/>
                    <a:pt x="14993" y="11896"/>
                  </a:cubicBezTo>
                  <a:cubicBezTo>
                    <a:pt x="17093" y="10062"/>
                    <a:pt x="18527" y="7667"/>
                    <a:pt x="18187" y="4754"/>
                  </a:cubicBezTo>
                  <a:cubicBezTo>
                    <a:pt x="17995" y="3024"/>
                    <a:pt x="17255" y="1827"/>
                    <a:pt x="16220" y="1072"/>
                  </a:cubicBezTo>
                  <a:cubicBezTo>
                    <a:pt x="15223" y="330"/>
                    <a:pt x="13943" y="1"/>
                    <a:pt x="125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2"/>
            <p:cNvSpPr/>
            <p:nvPr/>
          </p:nvSpPr>
          <p:spPr>
            <a:xfrm>
              <a:off x="5727529" y="1776356"/>
              <a:ext cx="407293" cy="340833"/>
            </a:xfrm>
            <a:custGeom>
              <a:avLst/>
              <a:gdLst/>
              <a:ahLst/>
              <a:cxnLst/>
              <a:rect l="l" t="t" r="r" b="b"/>
              <a:pathLst>
                <a:path w="6631" h="5549" extrusionOk="0">
                  <a:moveTo>
                    <a:pt x="1566" y="0"/>
                  </a:moveTo>
                  <a:cubicBezTo>
                    <a:pt x="1487" y="0"/>
                    <a:pt x="1408" y="6"/>
                    <a:pt x="1331" y="17"/>
                  </a:cubicBezTo>
                  <a:cubicBezTo>
                    <a:pt x="1065" y="76"/>
                    <a:pt x="1124" y="401"/>
                    <a:pt x="1331" y="490"/>
                  </a:cubicBezTo>
                  <a:cubicBezTo>
                    <a:pt x="1612" y="608"/>
                    <a:pt x="1937" y="638"/>
                    <a:pt x="2218" y="756"/>
                  </a:cubicBezTo>
                  <a:cubicBezTo>
                    <a:pt x="2499" y="860"/>
                    <a:pt x="2750" y="1008"/>
                    <a:pt x="2972" y="1170"/>
                  </a:cubicBezTo>
                  <a:cubicBezTo>
                    <a:pt x="3475" y="1584"/>
                    <a:pt x="3859" y="2116"/>
                    <a:pt x="4081" y="2723"/>
                  </a:cubicBezTo>
                  <a:cubicBezTo>
                    <a:pt x="4229" y="3063"/>
                    <a:pt x="4377" y="3418"/>
                    <a:pt x="4539" y="3773"/>
                  </a:cubicBezTo>
                  <a:cubicBezTo>
                    <a:pt x="4081" y="3506"/>
                    <a:pt x="3578" y="3314"/>
                    <a:pt x="3076" y="3166"/>
                  </a:cubicBezTo>
                  <a:cubicBezTo>
                    <a:pt x="2547" y="3019"/>
                    <a:pt x="1984" y="2928"/>
                    <a:pt x="1423" y="2928"/>
                  </a:cubicBezTo>
                  <a:cubicBezTo>
                    <a:pt x="1026" y="2928"/>
                    <a:pt x="631" y="2973"/>
                    <a:pt x="251" y="3078"/>
                  </a:cubicBezTo>
                  <a:cubicBezTo>
                    <a:pt x="0" y="3152"/>
                    <a:pt x="44" y="3536"/>
                    <a:pt x="325" y="3536"/>
                  </a:cubicBezTo>
                  <a:cubicBezTo>
                    <a:pt x="530" y="3522"/>
                    <a:pt x="737" y="3514"/>
                    <a:pt x="945" y="3514"/>
                  </a:cubicBezTo>
                  <a:cubicBezTo>
                    <a:pt x="1605" y="3514"/>
                    <a:pt x="2272" y="3589"/>
                    <a:pt x="2913" y="3758"/>
                  </a:cubicBezTo>
                  <a:cubicBezTo>
                    <a:pt x="3741" y="4009"/>
                    <a:pt x="4525" y="4408"/>
                    <a:pt x="5220" y="4955"/>
                  </a:cubicBezTo>
                  <a:cubicBezTo>
                    <a:pt x="5249" y="4985"/>
                    <a:pt x="5293" y="5000"/>
                    <a:pt x="5338" y="5000"/>
                  </a:cubicBezTo>
                  <a:cubicBezTo>
                    <a:pt x="5619" y="5266"/>
                    <a:pt x="5959" y="5458"/>
                    <a:pt x="6328" y="5547"/>
                  </a:cubicBezTo>
                  <a:cubicBezTo>
                    <a:pt x="6339" y="5548"/>
                    <a:pt x="6349" y="5549"/>
                    <a:pt x="6358" y="5549"/>
                  </a:cubicBezTo>
                  <a:cubicBezTo>
                    <a:pt x="6571" y="5549"/>
                    <a:pt x="6630" y="5247"/>
                    <a:pt x="6432" y="5148"/>
                  </a:cubicBezTo>
                  <a:cubicBezTo>
                    <a:pt x="6210" y="5059"/>
                    <a:pt x="6018" y="4941"/>
                    <a:pt x="5841" y="4763"/>
                  </a:cubicBezTo>
                  <a:cubicBezTo>
                    <a:pt x="5841" y="4763"/>
                    <a:pt x="5841" y="4748"/>
                    <a:pt x="5841" y="4734"/>
                  </a:cubicBezTo>
                  <a:cubicBezTo>
                    <a:pt x="5796" y="4290"/>
                    <a:pt x="5767" y="3846"/>
                    <a:pt x="5737" y="3403"/>
                  </a:cubicBezTo>
                  <a:cubicBezTo>
                    <a:pt x="5722" y="3181"/>
                    <a:pt x="5722" y="2959"/>
                    <a:pt x="5722" y="2738"/>
                  </a:cubicBezTo>
                  <a:cubicBezTo>
                    <a:pt x="5707" y="2516"/>
                    <a:pt x="5737" y="2279"/>
                    <a:pt x="5722" y="2043"/>
                  </a:cubicBezTo>
                  <a:cubicBezTo>
                    <a:pt x="5707" y="1909"/>
                    <a:pt x="5619" y="1791"/>
                    <a:pt x="5500" y="1762"/>
                  </a:cubicBezTo>
                  <a:cubicBezTo>
                    <a:pt x="5471" y="1754"/>
                    <a:pt x="5441" y="1751"/>
                    <a:pt x="5414" y="1751"/>
                  </a:cubicBezTo>
                  <a:cubicBezTo>
                    <a:pt x="5386" y="1751"/>
                    <a:pt x="5360" y="1754"/>
                    <a:pt x="5338" y="1762"/>
                  </a:cubicBezTo>
                  <a:cubicBezTo>
                    <a:pt x="5234" y="1791"/>
                    <a:pt x="5146" y="1865"/>
                    <a:pt x="5131" y="1969"/>
                  </a:cubicBezTo>
                  <a:cubicBezTo>
                    <a:pt x="5072" y="2442"/>
                    <a:pt x="5086" y="2930"/>
                    <a:pt x="5146" y="3403"/>
                  </a:cubicBezTo>
                  <a:cubicBezTo>
                    <a:pt x="5160" y="3566"/>
                    <a:pt x="5190" y="3728"/>
                    <a:pt x="5220" y="3891"/>
                  </a:cubicBezTo>
                  <a:lnTo>
                    <a:pt x="5205" y="3876"/>
                  </a:lnTo>
                  <a:cubicBezTo>
                    <a:pt x="4894" y="3270"/>
                    <a:pt x="4702" y="2619"/>
                    <a:pt x="4391" y="2013"/>
                  </a:cubicBezTo>
                  <a:cubicBezTo>
                    <a:pt x="4096" y="1436"/>
                    <a:pt x="3667" y="948"/>
                    <a:pt x="3120" y="579"/>
                  </a:cubicBezTo>
                  <a:cubicBezTo>
                    <a:pt x="2854" y="401"/>
                    <a:pt x="2573" y="253"/>
                    <a:pt x="2262" y="150"/>
                  </a:cubicBezTo>
                  <a:cubicBezTo>
                    <a:pt x="2040" y="50"/>
                    <a:pt x="1802" y="0"/>
                    <a:pt x="15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2"/>
            <p:cNvSpPr/>
            <p:nvPr/>
          </p:nvSpPr>
          <p:spPr>
            <a:xfrm>
              <a:off x="5559466" y="2328453"/>
              <a:ext cx="446112" cy="424000"/>
            </a:xfrm>
            <a:custGeom>
              <a:avLst/>
              <a:gdLst/>
              <a:ahLst/>
              <a:cxnLst/>
              <a:rect l="l" t="t" r="r" b="b"/>
              <a:pathLst>
                <a:path w="7263" h="6903" extrusionOk="0">
                  <a:moveTo>
                    <a:pt x="6962" y="0"/>
                  </a:moveTo>
                  <a:cubicBezTo>
                    <a:pt x="6948" y="0"/>
                    <a:pt x="6935" y="2"/>
                    <a:pt x="6920" y="4"/>
                  </a:cubicBezTo>
                  <a:cubicBezTo>
                    <a:pt x="6329" y="93"/>
                    <a:pt x="5752" y="315"/>
                    <a:pt x="5220" y="625"/>
                  </a:cubicBezTo>
                  <a:cubicBezTo>
                    <a:pt x="4703" y="950"/>
                    <a:pt x="4244" y="1350"/>
                    <a:pt x="3875" y="1838"/>
                  </a:cubicBezTo>
                  <a:cubicBezTo>
                    <a:pt x="3135" y="2769"/>
                    <a:pt x="2603" y="3863"/>
                    <a:pt x="1745" y="4691"/>
                  </a:cubicBezTo>
                  <a:cubicBezTo>
                    <a:pt x="1524" y="4913"/>
                    <a:pt x="1272" y="5105"/>
                    <a:pt x="1006" y="5253"/>
                  </a:cubicBezTo>
                  <a:cubicBezTo>
                    <a:pt x="725" y="5416"/>
                    <a:pt x="385" y="5475"/>
                    <a:pt x="134" y="5682"/>
                  </a:cubicBezTo>
                  <a:cubicBezTo>
                    <a:pt x="1" y="5815"/>
                    <a:pt x="60" y="6037"/>
                    <a:pt x="237" y="6096"/>
                  </a:cubicBezTo>
                  <a:cubicBezTo>
                    <a:pt x="285" y="6106"/>
                    <a:pt x="333" y="6110"/>
                    <a:pt x="381" y="6110"/>
                  </a:cubicBezTo>
                  <a:cubicBezTo>
                    <a:pt x="617" y="6110"/>
                    <a:pt x="856" y="6002"/>
                    <a:pt x="1065" y="5904"/>
                  </a:cubicBezTo>
                  <a:cubicBezTo>
                    <a:pt x="1331" y="5771"/>
                    <a:pt x="1583" y="5623"/>
                    <a:pt x="1804" y="5431"/>
                  </a:cubicBezTo>
                  <a:cubicBezTo>
                    <a:pt x="2248" y="5061"/>
                    <a:pt x="2647" y="4632"/>
                    <a:pt x="2973" y="4159"/>
                  </a:cubicBezTo>
                  <a:cubicBezTo>
                    <a:pt x="3638" y="3227"/>
                    <a:pt x="4141" y="2178"/>
                    <a:pt x="5013" y="1424"/>
                  </a:cubicBezTo>
                  <a:lnTo>
                    <a:pt x="5013" y="1424"/>
                  </a:lnTo>
                  <a:cubicBezTo>
                    <a:pt x="4969" y="1497"/>
                    <a:pt x="4954" y="1571"/>
                    <a:pt x="4924" y="1645"/>
                  </a:cubicBezTo>
                  <a:cubicBezTo>
                    <a:pt x="4747" y="2207"/>
                    <a:pt x="4673" y="2799"/>
                    <a:pt x="4717" y="3390"/>
                  </a:cubicBezTo>
                  <a:cubicBezTo>
                    <a:pt x="4732" y="4011"/>
                    <a:pt x="4776" y="4632"/>
                    <a:pt x="4614" y="5238"/>
                  </a:cubicBezTo>
                  <a:cubicBezTo>
                    <a:pt x="4555" y="5490"/>
                    <a:pt x="4466" y="5712"/>
                    <a:pt x="4333" y="5933"/>
                  </a:cubicBezTo>
                  <a:cubicBezTo>
                    <a:pt x="4259" y="6037"/>
                    <a:pt x="4185" y="6126"/>
                    <a:pt x="4111" y="6214"/>
                  </a:cubicBezTo>
                  <a:cubicBezTo>
                    <a:pt x="4022" y="6303"/>
                    <a:pt x="3948" y="6421"/>
                    <a:pt x="3860" y="6510"/>
                  </a:cubicBezTo>
                  <a:cubicBezTo>
                    <a:pt x="3712" y="6658"/>
                    <a:pt x="3832" y="6902"/>
                    <a:pt x="4033" y="6902"/>
                  </a:cubicBezTo>
                  <a:cubicBezTo>
                    <a:pt x="4053" y="6902"/>
                    <a:pt x="4074" y="6900"/>
                    <a:pt x="4096" y="6894"/>
                  </a:cubicBezTo>
                  <a:cubicBezTo>
                    <a:pt x="4215" y="6865"/>
                    <a:pt x="4348" y="6806"/>
                    <a:pt x="4466" y="6747"/>
                  </a:cubicBezTo>
                  <a:cubicBezTo>
                    <a:pt x="4569" y="6658"/>
                    <a:pt x="4658" y="6569"/>
                    <a:pt x="4747" y="6451"/>
                  </a:cubicBezTo>
                  <a:cubicBezTo>
                    <a:pt x="4910" y="6229"/>
                    <a:pt x="5043" y="5992"/>
                    <a:pt x="5131" y="5726"/>
                  </a:cubicBezTo>
                  <a:cubicBezTo>
                    <a:pt x="5324" y="5150"/>
                    <a:pt x="5383" y="4543"/>
                    <a:pt x="5338" y="3952"/>
                  </a:cubicBezTo>
                  <a:cubicBezTo>
                    <a:pt x="5309" y="3316"/>
                    <a:pt x="5250" y="2680"/>
                    <a:pt x="5353" y="2045"/>
                  </a:cubicBezTo>
                  <a:cubicBezTo>
                    <a:pt x="5412" y="1571"/>
                    <a:pt x="5619" y="1143"/>
                    <a:pt x="5945" y="788"/>
                  </a:cubicBezTo>
                  <a:cubicBezTo>
                    <a:pt x="6285" y="610"/>
                    <a:pt x="6654" y="477"/>
                    <a:pt x="7039" y="389"/>
                  </a:cubicBezTo>
                  <a:cubicBezTo>
                    <a:pt x="7262" y="333"/>
                    <a:pt x="7182" y="0"/>
                    <a:pt x="69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2"/>
            <p:cNvSpPr/>
            <p:nvPr/>
          </p:nvSpPr>
          <p:spPr>
            <a:xfrm>
              <a:off x="5935335" y="2575018"/>
              <a:ext cx="59273" cy="118668"/>
            </a:xfrm>
            <a:custGeom>
              <a:avLst/>
              <a:gdLst/>
              <a:ahLst/>
              <a:cxnLst/>
              <a:rect l="l" t="t" r="r" b="b"/>
              <a:pathLst>
                <a:path w="965" h="1932" extrusionOk="0">
                  <a:moveTo>
                    <a:pt x="569" y="0"/>
                  </a:moveTo>
                  <a:cubicBezTo>
                    <a:pt x="543" y="0"/>
                    <a:pt x="517" y="4"/>
                    <a:pt x="491" y="12"/>
                  </a:cubicBezTo>
                  <a:cubicBezTo>
                    <a:pt x="343" y="56"/>
                    <a:pt x="269" y="204"/>
                    <a:pt x="314" y="352"/>
                  </a:cubicBezTo>
                  <a:cubicBezTo>
                    <a:pt x="328" y="396"/>
                    <a:pt x="343" y="456"/>
                    <a:pt x="358" y="515"/>
                  </a:cubicBezTo>
                  <a:cubicBezTo>
                    <a:pt x="358" y="515"/>
                    <a:pt x="358" y="574"/>
                    <a:pt x="373" y="589"/>
                  </a:cubicBezTo>
                  <a:lnTo>
                    <a:pt x="373" y="603"/>
                  </a:lnTo>
                  <a:cubicBezTo>
                    <a:pt x="358" y="603"/>
                    <a:pt x="358" y="618"/>
                    <a:pt x="373" y="633"/>
                  </a:cubicBezTo>
                  <a:cubicBezTo>
                    <a:pt x="373" y="692"/>
                    <a:pt x="373" y="736"/>
                    <a:pt x="373" y="796"/>
                  </a:cubicBezTo>
                  <a:cubicBezTo>
                    <a:pt x="373" y="825"/>
                    <a:pt x="373" y="855"/>
                    <a:pt x="373" y="884"/>
                  </a:cubicBezTo>
                  <a:cubicBezTo>
                    <a:pt x="373" y="884"/>
                    <a:pt x="373" y="899"/>
                    <a:pt x="373" y="899"/>
                  </a:cubicBezTo>
                  <a:cubicBezTo>
                    <a:pt x="358" y="914"/>
                    <a:pt x="358" y="914"/>
                    <a:pt x="373" y="929"/>
                  </a:cubicBezTo>
                  <a:cubicBezTo>
                    <a:pt x="358" y="988"/>
                    <a:pt x="343" y="1032"/>
                    <a:pt x="328" y="1091"/>
                  </a:cubicBezTo>
                  <a:lnTo>
                    <a:pt x="299" y="1165"/>
                  </a:lnTo>
                  <a:lnTo>
                    <a:pt x="284" y="1195"/>
                  </a:lnTo>
                  <a:cubicBezTo>
                    <a:pt x="240" y="1298"/>
                    <a:pt x="180" y="1402"/>
                    <a:pt x="121" y="1505"/>
                  </a:cubicBezTo>
                  <a:cubicBezTo>
                    <a:pt x="0" y="1714"/>
                    <a:pt x="174" y="1932"/>
                    <a:pt x="368" y="1932"/>
                  </a:cubicBezTo>
                  <a:cubicBezTo>
                    <a:pt x="435" y="1932"/>
                    <a:pt x="504" y="1906"/>
                    <a:pt x="565" y="1845"/>
                  </a:cubicBezTo>
                  <a:cubicBezTo>
                    <a:pt x="683" y="1727"/>
                    <a:pt x="772" y="1594"/>
                    <a:pt x="816" y="1431"/>
                  </a:cubicBezTo>
                  <a:cubicBezTo>
                    <a:pt x="861" y="1313"/>
                    <a:pt x="905" y="1195"/>
                    <a:pt x="920" y="1062"/>
                  </a:cubicBezTo>
                  <a:cubicBezTo>
                    <a:pt x="964" y="766"/>
                    <a:pt x="935" y="470"/>
                    <a:pt x="831" y="189"/>
                  </a:cubicBezTo>
                  <a:cubicBezTo>
                    <a:pt x="795" y="80"/>
                    <a:pt x="688" y="0"/>
                    <a:pt x="5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2"/>
            <p:cNvSpPr/>
            <p:nvPr/>
          </p:nvSpPr>
          <p:spPr>
            <a:xfrm>
              <a:off x="5957265" y="2630240"/>
              <a:ext cx="61" cy="921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0"/>
                  </a:moveTo>
                  <a:lnTo>
                    <a:pt x="1" y="15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2"/>
            <p:cNvSpPr/>
            <p:nvPr/>
          </p:nvSpPr>
          <p:spPr>
            <a:xfrm>
              <a:off x="5957265" y="2610215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2"/>
            <p:cNvSpPr/>
            <p:nvPr/>
          </p:nvSpPr>
          <p:spPr>
            <a:xfrm>
              <a:off x="5957265" y="2244177"/>
              <a:ext cx="120879" cy="35011"/>
            </a:xfrm>
            <a:custGeom>
              <a:avLst/>
              <a:gdLst/>
              <a:ahLst/>
              <a:cxnLst/>
              <a:rect l="l" t="t" r="r" b="b"/>
              <a:pathLst>
                <a:path w="1968" h="570" extrusionOk="0">
                  <a:moveTo>
                    <a:pt x="356" y="1"/>
                  </a:moveTo>
                  <a:cubicBezTo>
                    <a:pt x="267" y="16"/>
                    <a:pt x="193" y="45"/>
                    <a:pt x="119" y="90"/>
                  </a:cubicBezTo>
                  <a:cubicBezTo>
                    <a:pt x="1" y="164"/>
                    <a:pt x="1" y="326"/>
                    <a:pt x="119" y="400"/>
                  </a:cubicBezTo>
                  <a:cubicBezTo>
                    <a:pt x="178" y="445"/>
                    <a:pt x="267" y="489"/>
                    <a:pt x="356" y="504"/>
                  </a:cubicBezTo>
                  <a:lnTo>
                    <a:pt x="548" y="518"/>
                  </a:lnTo>
                  <a:lnTo>
                    <a:pt x="962" y="548"/>
                  </a:lnTo>
                  <a:cubicBezTo>
                    <a:pt x="1095" y="563"/>
                    <a:pt x="1228" y="563"/>
                    <a:pt x="1361" y="563"/>
                  </a:cubicBezTo>
                  <a:cubicBezTo>
                    <a:pt x="1406" y="568"/>
                    <a:pt x="1450" y="569"/>
                    <a:pt x="1495" y="569"/>
                  </a:cubicBezTo>
                  <a:cubicBezTo>
                    <a:pt x="1585" y="569"/>
                    <a:pt x="1677" y="563"/>
                    <a:pt x="1775" y="563"/>
                  </a:cubicBezTo>
                  <a:cubicBezTo>
                    <a:pt x="1864" y="548"/>
                    <a:pt x="1938" y="489"/>
                    <a:pt x="1953" y="385"/>
                  </a:cubicBezTo>
                  <a:cubicBezTo>
                    <a:pt x="1967" y="297"/>
                    <a:pt x="1908" y="208"/>
                    <a:pt x="1820" y="178"/>
                  </a:cubicBezTo>
                  <a:cubicBezTo>
                    <a:pt x="1672" y="149"/>
                    <a:pt x="1524" y="119"/>
                    <a:pt x="1376" y="104"/>
                  </a:cubicBezTo>
                  <a:cubicBezTo>
                    <a:pt x="1213" y="75"/>
                    <a:pt x="1110" y="60"/>
                    <a:pt x="977" y="45"/>
                  </a:cubicBezTo>
                  <a:lnTo>
                    <a:pt x="578" y="16"/>
                  </a:lnTo>
                  <a:cubicBezTo>
                    <a:pt x="504" y="16"/>
                    <a:pt x="430" y="1"/>
                    <a:pt x="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52"/>
            <p:cNvSpPr/>
            <p:nvPr/>
          </p:nvSpPr>
          <p:spPr>
            <a:xfrm>
              <a:off x="5734593" y="2168807"/>
              <a:ext cx="162831" cy="72171"/>
            </a:xfrm>
            <a:custGeom>
              <a:avLst/>
              <a:gdLst/>
              <a:ahLst/>
              <a:cxnLst/>
              <a:rect l="l" t="t" r="r" b="b"/>
              <a:pathLst>
                <a:path w="2651" h="1175" extrusionOk="0">
                  <a:moveTo>
                    <a:pt x="2428" y="1"/>
                  </a:moveTo>
                  <a:cubicBezTo>
                    <a:pt x="2014" y="30"/>
                    <a:pt x="1600" y="134"/>
                    <a:pt x="1216" y="282"/>
                  </a:cubicBezTo>
                  <a:cubicBezTo>
                    <a:pt x="831" y="429"/>
                    <a:pt x="462" y="622"/>
                    <a:pt x="122" y="858"/>
                  </a:cubicBezTo>
                  <a:cubicBezTo>
                    <a:pt x="0" y="980"/>
                    <a:pt x="112" y="1175"/>
                    <a:pt x="268" y="1175"/>
                  </a:cubicBezTo>
                  <a:cubicBezTo>
                    <a:pt x="283" y="1175"/>
                    <a:pt x="298" y="1173"/>
                    <a:pt x="314" y="1169"/>
                  </a:cubicBezTo>
                  <a:cubicBezTo>
                    <a:pt x="639" y="977"/>
                    <a:pt x="994" y="829"/>
                    <a:pt x="1364" y="710"/>
                  </a:cubicBezTo>
                  <a:cubicBezTo>
                    <a:pt x="1733" y="592"/>
                    <a:pt x="2103" y="503"/>
                    <a:pt x="2487" y="429"/>
                  </a:cubicBezTo>
                  <a:cubicBezTo>
                    <a:pt x="2561" y="415"/>
                    <a:pt x="2620" y="356"/>
                    <a:pt x="2650" y="282"/>
                  </a:cubicBezTo>
                  <a:cubicBezTo>
                    <a:pt x="2650" y="222"/>
                    <a:pt x="2635" y="163"/>
                    <a:pt x="2606" y="104"/>
                  </a:cubicBezTo>
                  <a:cubicBezTo>
                    <a:pt x="2576" y="45"/>
                    <a:pt x="2502" y="1"/>
                    <a:pt x="24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52"/>
            <p:cNvSpPr/>
            <p:nvPr/>
          </p:nvSpPr>
          <p:spPr>
            <a:xfrm>
              <a:off x="6880998" y="1692018"/>
              <a:ext cx="735719" cy="1930079"/>
            </a:xfrm>
            <a:custGeom>
              <a:avLst/>
              <a:gdLst/>
              <a:ahLst/>
              <a:cxnLst/>
              <a:rect l="l" t="t" r="r" b="b"/>
              <a:pathLst>
                <a:path w="11978" h="31423" extrusionOk="0">
                  <a:moveTo>
                    <a:pt x="10246" y="0"/>
                  </a:moveTo>
                  <a:cubicBezTo>
                    <a:pt x="10168" y="0"/>
                    <a:pt x="10087" y="27"/>
                    <a:pt x="10011" y="89"/>
                  </a:cubicBezTo>
                  <a:cubicBezTo>
                    <a:pt x="7941" y="1656"/>
                    <a:pt x="6033" y="3430"/>
                    <a:pt x="3978" y="5012"/>
                  </a:cubicBezTo>
                  <a:cubicBezTo>
                    <a:pt x="2189" y="6373"/>
                    <a:pt x="932" y="8088"/>
                    <a:pt x="459" y="10306"/>
                  </a:cubicBezTo>
                  <a:cubicBezTo>
                    <a:pt x="0" y="12435"/>
                    <a:pt x="237" y="14638"/>
                    <a:pt x="828" y="16723"/>
                  </a:cubicBezTo>
                  <a:cubicBezTo>
                    <a:pt x="2070" y="21144"/>
                    <a:pt x="5176" y="25403"/>
                    <a:pt x="4495" y="30208"/>
                  </a:cubicBezTo>
                  <a:cubicBezTo>
                    <a:pt x="4421" y="30726"/>
                    <a:pt x="4614" y="31243"/>
                    <a:pt x="5176" y="31391"/>
                  </a:cubicBezTo>
                  <a:cubicBezTo>
                    <a:pt x="5250" y="31413"/>
                    <a:pt x="5328" y="31423"/>
                    <a:pt x="5408" y="31423"/>
                  </a:cubicBezTo>
                  <a:cubicBezTo>
                    <a:pt x="5825" y="31423"/>
                    <a:pt x="6284" y="31145"/>
                    <a:pt x="6358" y="30711"/>
                  </a:cubicBezTo>
                  <a:cubicBezTo>
                    <a:pt x="6832" y="28035"/>
                    <a:pt x="6255" y="25388"/>
                    <a:pt x="5383" y="22845"/>
                  </a:cubicBezTo>
                  <a:cubicBezTo>
                    <a:pt x="4052" y="18941"/>
                    <a:pt x="1656" y="14816"/>
                    <a:pt x="2632" y="10543"/>
                  </a:cubicBezTo>
                  <a:cubicBezTo>
                    <a:pt x="2825" y="9626"/>
                    <a:pt x="3209" y="8753"/>
                    <a:pt x="3771" y="7999"/>
                  </a:cubicBezTo>
                  <a:cubicBezTo>
                    <a:pt x="4007" y="7704"/>
                    <a:pt x="4259" y="7423"/>
                    <a:pt x="4540" y="7171"/>
                  </a:cubicBezTo>
                  <a:lnTo>
                    <a:pt x="4643" y="7171"/>
                  </a:lnTo>
                  <a:cubicBezTo>
                    <a:pt x="4939" y="7171"/>
                    <a:pt x="5235" y="7201"/>
                    <a:pt x="5530" y="7260"/>
                  </a:cubicBezTo>
                  <a:cubicBezTo>
                    <a:pt x="6181" y="7393"/>
                    <a:pt x="6817" y="7556"/>
                    <a:pt x="7453" y="7748"/>
                  </a:cubicBezTo>
                  <a:cubicBezTo>
                    <a:pt x="8088" y="7955"/>
                    <a:pt x="8724" y="8177"/>
                    <a:pt x="9390" y="8325"/>
                  </a:cubicBezTo>
                  <a:cubicBezTo>
                    <a:pt x="9730" y="8399"/>
                    <a:pt x="10085" y="8458"/>
                    <a:pt x="10425" y="8502"/>
                  </a:cubicBezTo>
                  <a:cubicBezTo>
                    <a:pt x="10506" y="8509"/>
                    <a:pt x="10587" y="8513"/>
                    <a:pt x="10669" y="8513"/>
                  </a:cubicBezTo>
                  <a:cubicBezTo>
                    <a:pt x="10750" y="8513"/>
                    <a:pt x="10831" y="8509"/>
                    <a:pt x="10913" y="8502"/>
                  </a:cubicBezTo>
                  <a:cubicBezTo>
                    <a:pt x="11016" y="8487"/>
                    <a:pt x="11105" y="8472"/>
                    <a:pt x="11194" y="8458"/>
                  </a:cubicBezTo>
                  <a:cubicBezTo>
                    <a:pt x="11341" y="8413"/>
                    <a:pt x="11386" y="8413"/>
                    <a:pt x="11282" y="8413"/>
                  </a:cubicBezTo>
                  <a:cubicBezTo>
                    <a:pt x="11800" y="8354"/>
                    <a:pt x="11977" y="7600"/>
                    <a:pt x="11415" y="7467"/>
                  </a:cubicBezTo>
                  <a:lnTo>
                    <a:pt x="11415" y="7467"/>
                  </a:lnTo>
                  <a:cubicBezTo>
                    <a:pt x="11445" y="7497"/>
                    <a:pt x="11456" y="7511"/>
                    <a:pt x="11450" y="7511"/>
                  </a:cubicBezTo>
                  <a:cubicBezTo>
                    <a:pt x="11445" y="7511"/>
                    <a:pt x="11423" y="7497"/>
                    <a:pt x="11386" y="7467"/>
                  </a:cubicBezTo>
                  <a:cubicBezTo>
                    <a:pt x="11356" y="7437"/>
                    <a:pt x="11312" y="7408"/>
                    <a:pt x="11267" y="7393"/>
                  </a:cubicBezTo>
                  <a:cubicBezTo>
                    <a:pt x="11179" y="7363"/>
                    <a:pt x="11105" y="7334"/>
                    <a:pt x="11016" y="7304"/>
                  </a:cubicBezTo>
                  <a:cubicBezTo>
                    <a:pt x="10868" y="7245"/>
                    <a:pt x="10706" y="7201"/>
                    <a:pt x="10543" y="7171"/>
                  </a:cubicBezTo>
                  <a:cubicBezTo>
                    <a:pt x="10203" y="7083"/>
                    <a:pt x="9863" y="6979"/>
                    <a:pt x="9523" y="6890"/>
                  </a:cubicBezTo>
                  <a:cubicBezTo>
                    <a:pt x="8872" y="6698"/>
                    <a:pt x="8236" y="6476"/>
                    <a:pt x="7600" y="6284"/>
                  </a:cubicBezTo>
                  <a:cubicBezTo>
                    <a:pt x="7083" y="6121"/>
                    <a:pt x="6551" y="5988"/>
                    <a:pt x="6018" y="5900"/>
                  </a:cubicBezTo>
                  <a:cubicBezTo>
                    <a:pt x="6048" y="5870"/>
                    <a:pt x="6063" y="5855"/>
                    <a:pt x="6078" y="5840"/>
                  </a:cubicBezTo>
                  <a:cubicBezTo>
                    <a:pt x="7807" y="4332"/>
                    <a:pt x="9478" y="2721"/>
                    <a:pt x="10661" y="739"/>
                  </a:cubicBezTo>
                  <a:cubicBezTo>
                    <a:pt x="10839" y="431"/>
                    <a:pt x="10561" y="0"/>
                    <a:pt x="102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2"/>
            <p:cNvSpPr/>
            <p:nvPr/>
          </p:nvSpPr>
          <p:spPr>
            <a:xfrm>
              <a:off x="7277015" y="1131628"/>
              <a:ext cx="1138036" cy="1389930"/>
            </a:xfrm>
            <a:custGeom>
              <a:avLst/>
              <a:gdLst/>
              <a:ahLst/>
              <a:cxnLst/>
              <a:rect l="l" t="t" r="r" b="b"/>
              <a:pathLst>
                <a:path w="18528" h="22629" extrusionOk="0">
                  <a:moveTo>
                    <a:pt x="5933" y="0"/>
                  </a:moveTo>
                  <a:cubicBezTo>
                    <a:pt x="4584" y="0"/>
                    <a:pt x="3304" y="329"/>
                    <a:pt x="2307" y="1064"/>
                  </a:cubicBezTo>
                  <a:cubicBezTo>
                    <a:pt x="1272" y="1833"/>
                    <a:pt x="532" y="3031"/>
                    <a:pt x="340" y="4761"/>
                  </a:cubicBezTo>
                  <a:cubicBezTo>
                    <a:pt x="0" y="7659"/>
                    <a:pt x="1434" y="10054"/>
                    <a:pt x="3534" y="11903"/>
                  </a:cubicBezTo>
                  <a:cubicBezTo>
                    <a:pt x="4525" y="12760"/>
                    <a:pt x="5708" y="13869"/>
                    <a:pt x="4954" y="15274"/>
                  </a:cubicBezTo>
                  <a:cubicBezTo>
                    <a:pt x="4776" y="15614"/>
                    <a:pt x="4628" y="15954"/>
                    <a:pt x="4525" y="16324"/>
                  </a:cubicBezTo>
                  <a:cubicBezTo>
                    <a:pt x="3760" y="19013"/>
                    <a:pt x="4827" y="22628"/>
                    <a:pt x="8824" y="22628"/>
                  </a:cubicBezTo>
                  <a:cubicBezTo>
                    <a:pt x="9619" y="22628"/>
                    <a:pt x="10529" y="22485"/>
                    <a:pt x="11563" y="22164"/>
                  </a:cubicBezTo>
                  <a:cubicBezTo>
                    <a:pt x="18527" y="20006"/>
                    <a:pt x="16516" y="8857"/>
                    <a:pt x="13663" y="4051"/>
                  </a:cubicBezTo>
                  <a:cubicBezTo>
                    <a:pt x="13603" y="3963"/>
                    <a:pt x="13544" y="3874"/>
                    <a:pt x="13470" y="3770"/>
                  </a:cubicBezTo>
                  <a:cubicBezTo>
                    <a:pt x="13263" y="3445"/>
                    <a:pt x="13027" y="3149"/>
                    <a:pt x="12775" y="2868"/>
                  </a:cubicBezTo>
                  <a:cubicBezTo>
                    <a:pt x="12273" y="2351"/>
                    <a:pt x="11726" y="1892"/>
                    <a:pt x="11119" y="1523"/>
                  </a:cubicBezTo>
                  <a:cubicBezTo>
                    <a:pt x="9592" y="566"/>
                    <a:pt x="7703" y="0"/>
                    <a:pt x="59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2"/>
            <p:cNvSpPr/>
            <p:nvPr/>
          </p:nvSpPr>
          <p:spPr>
            <a:xfrm>
              <a:off x="7678377" y="1904306"/>
              <a:ext cx="446050" cy="422894"/>
            </a:xfrm>
            <a:custGeom>
              <a:avLst/>
              <a:gdLst/>
              <a:ahLst/>
              <a:cxnLst/>
              <a:rect l="l" t="t" r="r" b="b"/>
              <a:pathLst>
                <a:path w="7262" h="6885" extrusionOk="0">
                  <a:moveTo>
                    <a:pt x="301" y="0"/>
                  </a:moveTo>
                  <a:cubicBezTo>
                    <a:pt x="80" y="0"/>
                    <a:pt x="0" y="333"/>
                    <a:pt x="223" y="388"/>
                  </a:cubicBezTo>
                  <a:cubicBezTo>
                    <a:pt x="608" y="477"/>
                    <a:pt x="963" y="595"/>
                    <a:pt x="1318" y="773"/>
                  </a:cubicBezTo>
                  <a:cubicBezTo>
                    <a:pt x="1628" y="1128"/>
                    <a:pt x="1850" y="1571"/>
                    <a:pt x="1909" y="2044"/>
                  </a:cubicBezTo>
                  <a:cubicBezTo>
                    <a:pt x="2013" y="2665"/>
                    <a:pt x="1953" y="3316"/>
                    <a:pt x="1924" y="3937"/>
                  </a:cubicBezTo>
                  <a:cubicBezTo>
                    <a:pt x="1879" y="4543"/>
                    <a:pt x="1953" y="5150"/>
                    <a:pt x="2146" y="5711"/>
                  </a:cubicBezTo>
                  <a:cubicBezTo>
                    <a:pt x="2234" y="5978"/>
                    <a:pt x="2367" y="6214"/>
                    <a:pt x="2530" y="6436"/>
                  </a:cubicBezTo>
                  <a:cubicBezTo>
                    <a:pt x="2619" y="6554"/>
                    <a:pt x="2708" y="6643"/>
                    <a:pt x="2826" y="6732"/>
                  </a:cubicBezTo>
                  <a:cubicBezTo>
                    <a:pt x="2929" y="6791"/>
                    <a:pt x="3048" y="6850"/>
                    <a:pt x="3181" y="6879"/>
                  </a:cubicBezTo>
                  <a:cubicBezTo>
                    <a:pt x="3197" y="6883"/>
                    <a:pt x="3214" y="6884"/>
                    <a:pt x="3230" y="6884"/>
                  </a:cubicBezTo>
                  <a:cubicBezTo>
                    <a:pt x="3425" y="6884"/>
                    <a:pt x="3553" y="6645"/>
                    <a:pt x="3402" y="6495"/>
                  </a:cubicBezTo>
                  <a:cubicBezTo>
                    <a:pt x="3314" y="6406"/>
                    <a:pt x="3255" y="6288"/>
                    <a:pt x="3166" y="6199"/>
                  </a:cubicBezTo>
                  <a:cubicBezTo>
                    <a:pt x="3077" y="6111"/>
                    <a:pt x="3003" y="6022"/>
                    <a:pt x="2944" y="5918"/>
                  </a:cubicBezTo>
                  <a:cubicBezTo>
                    <a:pt x="2811" y="5711"/>
                    <a:pt x="2708" y="5475"/>
                    <a:pt x="2648" y="5223"/>
                  </a:cubicBezTo>
                  <a:cubicBezTo>
                    <a:pt x="2500" y="4617"/>
                    <a:pt x="2545" y="3981"/>
                    <a:pt x="2560" y="3375"/>
                  </a:cubicBezTo>
                  <a:cubicBezTo>
                    <a:pt x="2589" y="2784"/>
                    <a:pt x="2530" y="2192"/>
                    <a:pt x="2353" y="1630"/>
                  </a:cubicBezTo>
                  <a:cubicBezTo>
                    <a:pt x="2323" y="1556"/>
                    <a:pt x="2293" y="1483"/>
                    <a:pt x="2264" y="1409"/>
                  </a:cubicBezTo>
                  <a:lnTo>
                    <a:pt x="2264" y="1409"/>
                  </a:lnTo>
                  <a:cubicBezTo>
                    <a:pt x="3122" y="2163"/>
                    <a:pt x="3639" y="3213"/>
                    <a:pt x="4304" y="4129"/>
                  </a:cubicBezTo>
                  <a:cubicBezTo>
                    <a:pt x="4630" y="4617"/>
                    <a:pt x="5014" y="5046"/>
                    <a:pt x="5458" y="5416"/>
                  </a:cubicBezTo>
                  <a:cubicBezTo>
                    <a:pt x="5680" y="5593"/>
                    <a:pt x="5931" y="5756"/>
                    <a:pt x="6197" y="5889"/>
                  </a:cubicBezTo>
                  <a:cubicBezTo>
                    <a:pt x="6402" y="5985"/>
                    <a:pt x="6635" y="6101"/>
                    <a:pt x="6867" y="6101"/>
                  </a:cubicBezTo>
                  <a:cubicBezTo>
                    <a:pt x="6920" y="6101"/>
                    <a:pt x="6973" y="6095"/>
                    <a:pt x="7025" y="6081"/>
                  </a:cubicBezTo>
                  <a:cubicBezTo>
                    <a:pt x="7202" y="6037"/>
                    <a:pt x="7262" y="5800"/>
                    <a:pt x="7129" y="5667"/>
                  </a:cubicBezTo>
                  <a:cubicBezTo>
                    <a:pt x="6877" y="5475"/>
                    <a:pt x="6537" y="5416"/>
                    <a:pt x="6256" y="5253"/>
                  </a:cubicBezTo>
                  <a:cubicBezTo>
                    <a:pt x="5990" y="5090"/>
                    <a:pt x="5739" y="4898"/>
                    <a:pt x="5517" y="4676"/>
                  </a:cubicBezTo>
                  <a:cubicBezTo>
                    <a:pt x="4659" y="3848"/>
                    <a:pt x="4127" y="2754"/>
                    <a:pt x="3388" y="1837"/>
                  </a:cubicBezTo>
                  <a:cubicBezTo>
                    <a:pt x="3018" y="1349"/>
                    <a:pt x="2560" y="935"/>
                    <a:pt x="2042" y="610"/>
                  </a:cubicBezTo>
                  <a:cubicBezTo>
                    <a:pt x="1510" y="300"/>
                    <a:pt x="933" y="93"/>
                    <a:pt x="342" y="4"/>
                  </a:cubicBezTo>
                  <a:cubicBezTo>
                    <a:pt x="328" y="1"/>
                    <a:pt x="314" y="0"/>
                    <a:pt x="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2"/>
            <p:cNvSpPr/>
            <p:nvPr/>
          </p:nvSpPr>
          <p:spPr>
            <a:xfrm>
              <a:off x="7689372" y="2149949"/>
              <a:ext cx="56324" cy="117931"/>
            </a:xfrm>
            <a:custGeom>
              <a:avLst/>
              <a:gdLst/>
              <a:ahLst/>
              <a:cxnLst/>
              <a:rect l="l" t="t" r="r" b="b"/>
              <a:pathLst>
                <a:path w="917" h="1920" extrusionOk="0">
                  <a:moveTo>
                    <a:pt x="403" y="1"/>
                  </a:moveTo>
                  <a:cubicBezTo>
                    <a:pt x="292" y="1"/>
                    <a:pt x="185" y="82"/>
                    <a:pt x="148" y="204"/>
                  </a:cubicBezTo>
                  <a:cubicBezTo>
                    <a:pt x="30" y="470"/>
                    <a:pt x="0" y="766"/>
                    <a:pt x="44" y="1062"/>
                  </a:cubicBezTo>
                  <a:cubicBezTo>
                    <a:pt x="59" y="1195"/>
                    <a:pt x="104" y="1313"/>
                    <a:pt x="148" y="1431"/>
                  </a:cubicBezTo>
                  <a:cubicBezTo>
                    <a:pt x="207" y="1579"/>
                    <a:pt x="296" y="1727"/>
                    <a:pt x="399" y="1845"/>
                  </a:cubicBezTo>
                  <a:cubicBezTo>
                    <a:pt x="455" y="1893"/>
                    <a:pt x="529" y="1920"/>
                    <a:pt x="601" y="1920"/>
                  </a:cubicBezTo>
                  <a:cubicBezTo>
                    <a:pt x="662" y="1920"/>
                    <a:pt x="721" y="1901"/>
                    <a:pt x="769" y="1860"/>
                  </a:cubicBezTo>
                  <a:cubicBezTo>
                    <a:pt x="887" y="1772"/>
                    <a:pt x="917" y="1624"/>
                    <a:pt x="843" y="1491"/>
                  </a:cubicBezTo>
                  <a:cubicBezTo>
                    <a:pt x="799" y="1387"/>
                    <a:pt x="739" y="1298"/>
                    <a:pt x="680" y="1195"/>
                  </a:cubicBezTo>
                  <a:lnTo>
                    <a:pt x="665" y="1165"/>
                  </a:lnTo>
                  <a:cubicBezTo>
                    <a:pt x="665" y="1136"/>
                    <a:pt x="651" y="1106"/>
                    <a:pt x="651" y="1077"/>
                  </a:cubicBezTo>
                  <a:cubicBezTo>
                    <a:pt x="621" y="1032"/>
                    <a:pt x="606" y="973"/>
                    <a:pt x="606" y="914"/>
                  </a:cubicBezTo>
                  <a:cubicBezTo>
                    <a:pt x="606" y="914"/>
                    <a:pt x="606" y="899"/>
                    <a:pt x="606" y="899"/>
                  </a:cubicBezTo>
                  <a:lnTo>
                    <a:pt x="606" y="870"/>
                  </a:lnTo>
                  <a:lnTo>
                    <a:pt x="606" y="796"/>
                  </a:lnTo>
                  <a:lnTo>
                    <a:pt x="606" y="618"/>
                  </a:lnTo>
                  <a:lnTo>
                    <a:pt x="606" y="589"/>
                  </a:lnTo>
                  <a:cubicBezTo>
                    <a:pt x="621" y="574"/>
                    <a:pt x="621" y="515"/>
                    <a:pt x="621" y="515"/>
                  </a:cubicBezTo>
                  <a:cubicBezTo>
                    <a:pt x="636" y="456"/>
                    <a:pt x="651" y="396"/>
                    <a:pt x="665" y="352"/>
                  </a:cubicBezTo>
                  <a:cubicBezTo>
                    <a:pt x="710" y="204"/>
                    <a:pt x="621" y="56"/>
                    <a:pt x="473" y="12"/>
                  </a:cubicBezTo>
                  <a:cubicBezTo>
                    <a:pt x="450" y="4"/>
                    <a:pt x="426" y="1"/>
                    <a:pt x="4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2"/>
            <p:cNvSpPr/>
            <p:nvPr/>
          </p:nvSpPr>
          <p:spPr>
            <a:xfrm>
              <a:off x="7726597" y="2205171"/>
              <a:ext cx="61" cy="921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2"/>
            <p:cNvSpPr/>
            <p:nvPr/>
          </p:nvSpPr>
          <p:spPr>
            <a:xfrm>
              <a:off x="7726597" y="2186068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93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2"/>
            <p:cNvSpPr/>
            <p:nvPr/>
          </p:nvSpPr>
          <p:spPr>
            <a:xfrm>
              <a:off x="7605771" y="1819170"/>
              <a:ext cx="120879" cy="35441"/>
            </a:xfrm>
            <a:custGeom>
              <a:avLst/>
              <a:gdLst/>
              <a:ahLst/>
              <a:cxnLst/>
              <a:rect l="l" t="t" r="r" b="b"/>
              <a:pathLst>
                <a:path w="1968" h="577" extrusionOk="0">
                  <a:moveTo>
                    <a:pt x="1612" y="0"/>
                  </a:moveTo>
                  <a:cubicBezTo>
                    <a:pt x="1539" y="15"/>
                    <a:pt x="1465" y="15"/>
                    <a:pt x="1391" y="15"/>
                  </a:cubicBezTo>
                  <a:lnTo>
                    <a:pt x="991" y="59"/>
                  </a:lnTo>
                  <a:cubicBezTo>
                    <a:pt x="858" y="59"/>
                    <a:pt x="755" y="89"/>
                    <a:pt x="592" y="104"/>
                  </a:cubicBezTo>
                  <a:cubicBezTo>
                    <a:pt x="444" y="118"/>
                    <a:pt x="296" y="163"/>
                    <a:pt x="149" y="192"/>
                  </a:cubicBezTo>
                  <a:cubicBezTo>
                    <a:pt x="60" y="207"/>
                    <a:pt x="1" y="296"/>
                    <a:pt x="16" y="399"/>
                  </a:cubicBezTo>
                  <a:cubicBezTo>
                    <a:pt x="16" y="488"/>
                    <a:pt x="104" y="562"/>
                    <a:pt x="193" y="562"/>
                  </a:cubicBezTo>
                  <a:cubicBezTo>
                    <a:pt x="341" y="577"/>
                    <a:pt x="474" y="577"/>
                    <a:pt x="607" y="577"/>
                  </a:cubicBezTo>
                  <a:cubicBezTo>
                    <a:pt x="740" y="577"/>
                    <a:pt x="873" y="562"/>
                    <a:pt x="1006" y="562"/>
                  </a:cubicBezTo>
                  <a:lnTo>
                    <a:pt x="1420" y="518"/>
                  </a:lnTo>
                  <a:lnTo>
                    <a:pt x="1612" y="503"/>
                  </a:lnTo>
                  <a:cubicBezTo>
                    <a:pt x="1701" y="488"/>
                    <a:pt x="1790" y="458"/>
                    <a:pt x="1849" y="399"/>
                  </a:cubicBezTo>
                  <a:cubicBezTo>
                    <a:pt x="1967" y="325"/>
                    <a:pt x="1967" y="163"/>
                    <a:pt x="1849" y="89"/>
                  </a:cubicBezTo>
                  <a:cubicBezTo>
                    <a:pt x="1775" y="44"/>
                    <a:pt x="1701" y="15"/>
                    <a:pt x="1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2"/>
            <p:cNvSpPr/>
            <p:nvPr/>
          </p:nvSpPr>
          <p:spPr>
            <a:xfrm>
              <a:off x="7785628" y="1743739"/>
              <a:ext cx="162585" cy="72417"/>
            </a:xfrm>
            <a:custGeom>
              <a:avLst/>
              <a:gdLst/>
              <a:ahLst/>
              <a:cxnLst/>
              <a:rect l="l" t="t" r="r" b="b"/>
              <a:pathLst>
                <a:path w="2647" h="1179" extrusionOk="0">
                  <a:moveTo>
                    <a:pt x="237" y="1"/>
                  </a:moveTo>
                  <a:cubicBezTo>
                    <a:pt x="163" y="1"/>
                    <a:pt x="89" y="45"/>
                    <a:pt x="60" y="119"/>
                  </a:cubicBezTo>
                  <a:cubicBezTo>
                    <a:pt x="15" y="163"/>
                    <a:pt x="0" y="223"/>
                    <a:pt x="15" y="282"/>
                  </a:cubicBezTo>
                  <a:cubicBezTo>
                    <a:pt x="45" y="356"/>
                    <a:pt x="104" y="415"/>
                    <a:pt x="178" y="444"/>
                  </a:cubicBezTo>
                  <a:cubicBezTo>
                    <a:pt x="547" y="503"/>
                    <a:pt x="932" y="592"/>
                    <a:pt x="1302" y="710"/>
                  </a:cubicBezTo>
                  <a:cubicBezTo>
                    <a:pt x="1656" y="829"/>
                    <a:pt x="2011" y="991"/>
                    <a:pt x="2351" y="1169"/>
                  </a:cubicBezTo>
                  <a:cubicBezTo>
                    <a:pt x="2372" y="1176"/>
                    <a:pt x="2391" y="1179"/>
                    <a:pt x="2410" y="1179"/>
                  </a:cubicBezTo>
                  <a:cubicBezTo>
                    <a:pt x="2556" y="1179"/>
                    <a:pt x="2647" y="989"/>
                    <a:pt x="2529" y="858"/>
                  </a:cubicBezTo>
                  <a:cubicBezTo>
                    <a:pt x="2204" y="622"/>
                    <a:pt x="1834" y="430"/>
                    <a:pt x="1449" y="296"/>
                  </a:cubicBezTo>
                  <a:cubicBezTo>
                    <a:pt x="1050" y="134"/>
                    <a:pt x="651" y="45"/>
                    <a:pt x="2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2"/>
            <p:cNvSpPr/>
            <p:nvPr/>
          </p:nvSpPr>
          <p:spPr>
            <a:xfrm>
              <a:off x="7545573" y="1351779"/>
              <a:ext cx="411715" cy="341939"/>
            </a:xfrm>
            <a:custGeom>
              <a:avLst/>
              <a:gdLst/>
              <a:ahLst/>
              <a:cxnLst/>
              <a:rect l="l" t="t" r="r" b="b"/>
              <a:pathLst>
                <a:path w="6703" h="5567" extrusionOk="0">
                  <a:moveTo>
                    <a:pt x="5170" y="0"/>
                  </a:moveTo>
                  <a:cubicBezTo>
                    <a:pt x="4918" y="0"/>
                    <a:pt x="4662" y="47"/>
                    <a:pt x="4426" y="142"/>
                  </a:cubicBezTo>
                  <a:cubicBezTo>
                    <a:pt x="4115" y="260"/>
                    <a:pt x="3834" y="393"/>
                    <a:pt x="3568" y="571"/>
                  </a:cubicBezTo>
                  <a:cubicBezTo>
                    <a:pt x="3021" y="940"/>
                    <a:pt x="2592" y="1428"/>
                    <a:pt x="2297" y="2020"/>
                  </a:cubicBezTo>
                  <a:cubicBezTo>
                    <a:pt x="1986" y="2611"/>
                    <a:pt x="1809" y="3277"/>
                    <a:pt x="1483" y="3868"/>
                  </a:cubicBezTo>
                  <a:lnTo>
                    <a:pt x="1469" y="3898"/>
                  </a:lnTo>
                  <a:cubicBezTo>
                    <a:pt x="1498" y="3735"/>
                    <a:pt x="1528" y="3558"/>
                    <a:pt x="1543" y="3395"/>
                  </a:cubicBezTo>
                  <a:cubicBezTo>
                    <a:pt x="1602" y="2922"/>
                    <a:pt x="1617" y="2449"/>
                    <a:pt x="1557" y="1961"/>
                  </a:cubicBezTo>
                  <a:cubicBezTo>
                    <a:pt x="1543" y="1857"/>
                    <a:pt x="1454" y="1783"/>
                    <a:pt x="1350" y="1754"/>
                  </a:cubicBezTo>
                  <a:cubicBezTo>
                    <a:pt x="1325" y="1748"/>
                    <a:pt x="1300" y="1745"/>
                    <a:pt x="1276" y="1745"/>
                  </a:cubicBezTo>
                  <a:cubicBezTo>
                    <a:pt x="1111" y="1745"/>
                    <a:pt x="966" y="1869"/>
                    <a:pt x="966" y="2049"/>
                  </a:cubicBezTo>
                  <a:cubicBezTo>
                    <a:pt x="951" y="2271"/>
                    <a:pt x="981" y="2508"/>
                    <a:pt x="966" y="2730"/>
                  </a:cubicBezTo>
                  <a:cubicBezTo>
                    <a:pt x="966" y="2951"/>
                    <a:pt x="966" y="3173"/>
                    <a:pt x="951" y="3395"/>
                  </a:cubicBezTo>
                  <a:cubicBezTo>
                    <a:pt x="922" y="3839"/>
                    <a:pt x="892" y="4297"/>
                    <a:pt x="848" y="4740"/>
                  </a:cubicBezTo>
                  <a:cubicBezTo>
                    <a:pt x="848" y="4740"/>
                    <a:pt x="848" y="4755"/>
                    <a:pt x="848" y="4770"/>
                  </a:cubicBezTo>
                  <a:cubicBezTo>
                    <a:pt x="670" y="4933"/>
                    <a:pt x="478" y="5066"/>
                    <a:pt x="241" y="5155"/>
                  </a:cubicBezTo>
                  <a:cubicBezTo>
                    <a:pt x="1" y="5221"/>
                    <a:pt x="74" y="5566"/>
                    <a:pt x="298" y="5566"/>
                  </a:cubicBezTo>
                  <a:cubicBezTo>
                    <a:pt x="322" y="5566"/>
                    <a:pt x="348" y="5562"/>
                    <a:pt x="375" y="5554"/>
                  </a:cubicBezTo>
                  <a:cubicBezTo>
                    <a:pt x="744" y="5465"/>
                    <a:pt x="1069" y="5258"/>
                    <a:pt x="1350" y="4992"/>
                  </a:cubicBezTo>
                  <a:cubicBezTo>
                    <a:pt x="1395" y="4992"/>
                    <a:pt x="1439" y="4977"/>
                    <a:pt x="1483" y="4947"/>
                  </a:cubicBezTo>
                  <a:cubicBezTo>
                    <a:pt x="2164" y="4415"/>
                    <a:pt x="2947" y="4001"/>
                    <a:pt x="3790" y="3750"/>
                  </a:cubicBezTo>
                  <a:cubicBezTo>
                    <a:pt x="4403" y="3578"/>
                    <a:pt x="5024" y="3523"/>
                    <a:pt x="5658" y="3523"/>
                  </a:cubicBezTo>
                  <a:cubicBezTo>
                    <a:pt x="5896" y="3523"/>
                    <a:pt x="6136" y="3531"/>
                    <a:pt x="6378" y="3543"/>
                  </a:cubicBezTo>
                  <a:cubicBezTo>
                    <a:pt x="6644" y="3543"/>
                    <a:pt x="6703" y="3158"/>
                    <a:pt x="6437" y="3084"/>
                  </a:cubicBezTo>
                  <a:cubicBezTo>
                    <a:pt x="6060" y="2975"/>
                    <a:pt x="5672" y="2928"/>
                    <a:pt x="5282" y="2928"/>
                  </a:cubicBezTo>
                  <a:cubicBezTo>
                    <a:pt x="4722" y="2928"/>
                    <a:pt x="4159" y="3025"/>
                    <a:pt x="3627" y="3173"/>
                  </a:cubicBezTo>
                  <a:cubicBezTo>
                    <a:pt x="3110" y="3306"/>
                    <a:pt x="2622" y="3513"/>
                    <a:pt x="2164" y="3779"/>
                  </a:cubicBezTo>
                  <a:cubicBezTo>
                    <a:pt x="2326" y="3425"/>
                    <a:pt x="2459" y="3070"/>
                    <a:pt x="2607" y="2715"/>
                  </a:cubicBezTo>
                  <a:cubicBezTo>
                    <a:pt x="2844" y="2123"/>
                    <a:pt x="3228" y="1591"/>
                    <a:pt x="3716" y="1177"/>
                  </a:cubicBezTo>
                  <a:cubicBezTo>
                    <a:pt x="3953" y="1000"/>
                    <a:pt x="4204" y="852"/>
                    <a:pt x="4470" y="748"/>
                  </a:cubicBezTo>
                  <a:cubicBezTo>
                    <a:pt x="4751" y="630"/>
                    <a:pt x="5077" y="615"/>
                    <a:pt x="5357" y="482"/>
                  </a:cubicBezTo>
                  <a:cubicBezTo>
                    <a:pt x="5564" y="408"/>
                    <a:pt x="5624" y="68"/>
                    <a:pt x="5357" y="9"/>
                  </a:cubicBezTo>
                  <a:cubicBezTo>
                    <a:pt x="5295" y="3"/>
                    <a:pt x="5233" y="0"/>
                    <a:pt x="51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0" name="Google Shape;1220;p52"/>
          <p:cNvGrpSpPr/>
          <p:nvPr/>
        </p:nvGrpSpPr>
        <p:grpSpPr>
          <a:xfrm>
            <a:off x="7608865" y="2957390"/>
            <a:ext cx="1134412" cy="1014085"/>
            <a:chOff x="7737465" y="3105740"/>
            <a:chExt cx="1134412" cy="1014085"/>
          </a:xfrm>
        </p:grpSpPr>
        <p:sp>
          <p:nvSpPr>
            <p:cNvPr id="1221" name="Google Shape;1221;p52"/>
            <p:cNvSpPr/>
            <p:nvPr/>
          </p:nvSpPr>
          <p:spPr>
            <a:xfrm>
              <a:off x="7737465" y="3105740"/>
              <a:ext cx="1134412" cy="1014085"/>
            </a:xfrm>
            <a:custGeom>
              <a:avLst/>
              <a:gdLst/>
              <a:ahLst/>
              <a:cxnLst/>
              <a:rect l="l" t="t" r="r" b="b"/>
              <a:pathLst>
                <a:path w="18469" h="16510" extrusionOk="0">
                  <a:moveTo>
                    <a:pt x="4314" y="0"/>
                  </a:moveTo>
                  <a:cubicBezTo>
                    <a:pt x="3057" y="0"/>
                    <a:pt x="1802" y="526"/>
                    <a:pt x="1065" y="1545"/>
                  </a:cubicBezTo>
                  <a:cubicBezTo>
                    <a:pt x="340" y="2536"/>
                    <a:pt x="163" y="3837"/>
                    <a:pt x="119" y="5079"/>
                  </a:cubicBezTo>
                  <a:cubicBezTo>
                    <a:pt x="0" y="9116"/>
                    <a:pt x="1139" y="13108"/>
                    <a:pt x="3357" y="16509"/>
                  </a:cubicBezTo>
                  <a:cubicBezTo>
                    <a:pt x="5752" y="16287"/>
                    <a:pt x="8177" y="15829"/>
                    <a:pt x="10395" y="14853"/>
                  </a:cubicBezTo>
                  <a:cubicBezTo>
                    <a:pt x="12864" y="13774"/>
                    <a:pt x="18468" y="11230"/>
                    <a:pt x="17330" y="6839"/>
                  </a:cubicBezTo>
                  <a:cubicBezTo>
                    <a:pt x="16930" y="5301"/>
                    <a:pt x="15141" y="3778"/>
                    <a:pt x="13574" y="3468"/>
                  </a:cubicBezTo>
                  <a:cubicBezTo>
                    <a:pt x="13383" y="3429"/>
                    <a:pt x="13191" y="3412"/>
                    <a:pt x="13000" y="3412"/>
                  </a:cubicBezTo>
                  <a:cubicBezTo>
                    <a:pt x="11490" y="3412"/>
                    <a:pt x="9994" y="4524"/>
                    <a:pt x="8813" y="5508"/>
                  </a:cubicBezTo>
                  <a:cubicBezTo>
                    <a:pt x="9005" y="3556"/>
                    <a:pt x="8074" y="1472"/>
                    <a:pt x="6358" y="510"/>
                  </a:cubicBezTo>
                  <a:cubicBezTo>
                    <a:pt x="5739" y="168"/>
                    <a:pt x="5026" y="0"/>
                    <a:pt x="43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2"/>
            <p:cNvSpPr/>
            <p:nvPr/>
          </p:nvSpPr>
          <p:spPr>
            <a:xfrm>
              <a:off x="7948158" y="3469505"/>
              <a:ext cx="458703" cy="447770"/>
            </a:xfrm>
            <a:custGeom>
              <a:avLst/>
              <a:gdLst/>
              <a:ahLst/>
              <a:cxnLst/>
              <a:rect l="l" t="t" r="r" b="b"/>
              <a:pathLst>
                <a:path w="7468" h="7290" extrusionOk="0">
                  <a:moveTo>
                    <a:pt x="4037" y="0"/>
                  </a:moveTo>
                  <a:lnTo>
                    <a:pt x="3091" y="2026"/>
                  </a:lnTo>
                  <a:lnTo>
                    <a:pt x="1006" y="1050"/>
                  </a:lnTo>
                  <a:lnTo>
                    <a:pt x="1" y="3209"/>
                  </a:lnTo>
                  <a:lnTo>
                    <a:pt x="2086" y="4185"/>
                  </a:lnTo>
                  <a:lnTo>
                    <a:pt x="1139" y="6225"/>
                  </a:lnTo>
                  <a:lnTo>
                    <a:pt x="3416" y="7290"/>
                  </a:lnTo>
                  <a:lnTo>
                    <a:pt x="4363" y="5249"/>
                  </a:lnTo>
                  <a:lnTo>
                    <a:pt x="6462" y="6225"/>
                  </a:lnTo>
                  <a:lnTo>
                    <a:pt x="7468" y="4081"/>
                  </a:lnTo>
                  <a:lnTo>
                    <a:pt x="5383" y="3105"/>
                  </a:lnTo>
                  <a:lnTo>
                    <a:pt x="6329" y="1065"/>
                  </a:lnTo>
                  <a:lnTo>
                    <a:pt x="40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3" name="Google Shape;1223;p52"/>
          <p:cNvGrpSpPr/>
          <p:nvPr/>
        </p:nvGrpSpPr>
        <p:grpSpPr>
          <a:xfrm>
            <a:off x="6353843" y="885439"/>
            <a:ext cx="746590" cy="657528"/>
            <a:chOff x="4629406" y="1131689"/>
            <a:chExt cx="746590" cy="657528"/>
          </a:xfrm>
        </p:grpSpPr>
        <p:sp>
          <p:nvSpPr>
            <p:cNvPr id="1224" name="Google Shape;1224;p52"/>
            <p:cNvSpPr/>
            <p:nvPr/>
          </p:nvSpPr>
          <p:spPr>
            <a:xfrm>
              <a:off x="4629406" y="1131689"/>
              <a:ext cx="746590" cy="657528"/>
            </a:xfrm>
            <a:custGeom>
              <a:avLst/>
              <a:gdLst/>
              <a:ahLst/>
              <a:cxnLst/>
              <a:rect l="l" t="t" r="r" b="b"/>
              <a:pathLst>
                <a:path w="12155" h="10705" extrusionOk="0">
                  <a:moveTo>
                    <a:pt x="8345" y="0"/>
                  </a:moveTo>
                  <a:cubicBezTo>
                    <a:pt x="7711" y="0"/>
                    <a:pt x="7061" y="163"/>
                    <a:pt x="6595" y="457"/>
                  </a:cubicBezTo>
                  <a:cubicBezTo>
                    <a:pt x="5693" y="1049"/>
                    <a:pt x="5471" y="2350"/>
                    <a:pt x="5353" y="3429"/>
                  </a:cubicBezTo>
                  <a:cubicBezTo>
                    <a:pt x="4735" y="2657"/>
                    <a:pt x="3764" y="2171"/>
                    <a:pt x="2793" y="2171"/>
                  </a:cubicBezTo>
                  <a:cubicBezTo>
                    <a:pt x="2555" y="2171"/>
                    <a:pt x="2318" y="2200"/>
                    <a:pt x="2085" y="2261"/>
                  </a:cubicBezTo>
                  <a:cubicBezTo>
                    <a:pt x="903" y="2572"/>
                    <a:pt x="1" y="3799"/>
                    <a:pt x="163" y="5011"/>
                  </a:cubicBezTo>
                  <a:cubicBezTo>
                    <a:pt x="281" y="5765"/>
                    <a:pt x="755" y="6431"/>
                    <a:pt x="1272" y="6993"/>
                  </a:cubicBezTo>
                  <a:cubicBezTo>
                    <a:pt x="2973" y="8856"/>
                    <a:pt x="5205" y="10157"/>
                    <a:pt x="7660" y="10704"/>
                  </a:cubicBezTo>
                  <a:cubicBezTo>
                    <a:pt x="8680" y="9580"/>
                    <a:pt x="9508" y="8309"/>
                    <a:pt x="10114" y="6919"/>
                  </a:cubicBezTo>
                  <a:cubicBezTo>
                    <a:pt x="10735" y="5381"/>
                    <a:pt x="12155" y="1818"/>
                    <a:pt x="9745" y="339"/>
                  </a:cubicBezTo>
                  <a:cubicBezTo>
                    <a:pt x="9361" y="107"/>
                    <a:pt x="8858" y="0"/>
                    <a:pt x="83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2"/>
            <p:cNvSpPr/>
            <p:nvPr/>
          </p:nvSpPr>
          <p:spPr>
            <a:xfrm>
              <a:off x="4876463" y="1357737"/>
              <a:ext cx="287949" cy="278858"/>
            </a:xfrm>
            <a:custGeom>
              <a:avLst/>
              <a:gdLst/>
              <a:ahLst/>
              <a:cxnLst/>
              <a:rect l="l" t="t" r="r" b="b"/>
              <a:pathLst>
                <a:path w="4688" h="4540" extrusionOk="0">
                  <a:moveTo>
                    <a:pt x="2396" y="1"/>
                  </a:moveTo>
                  <a:lnTo>
                    <a:pt x="917" y="518"/>
                  </a:lnTo>
                  <a:lnTo>
                    <a:pt x="1361" y="1834"/>
                  </a:lnTo>
                  <a:lnTo>
                    <a:pt x="0" y="2292"/>
                  </a:lnTo>
                  <a:lnTo>
                    <a:pt x="488" y="3697"/>
                  </a:lnTo>
                  <a:lnTo>
                    <a:pt x="1849" y="3224"/>
                  </a:lnTo>
                  <a:lnTo>
                    <a:pt x="2292" y="4540"/>
                  </a:lnTo>
                  <a:lnTo>
                    <a:pt x="3771" y="4037"/>
                  </a:lnTo>
                  <a:lnTo>
                    <a:pt x="3327" y="2721"/>
                  </a:lnTo>
                  <a:lnTo>
                    <a:pt x="4688" y="2248"/>
                  </a:lnTo>
                  <a:lnTo>
                    <a:pt x="4200" y="858"/>
                  </a:lnTo>
                  <a:lnTo>
                    <a:pt x="2839" y="1317"/>
                  </a:lnTo>
                  <a:lnTo>
                    <a:pt x="23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6" name="Google Shape;1226;p52"/>
          <p:cNvGrpSpPr/>
          <p:nvPr/>
        </p:nvGrpSpPr>
        <p:grpSpPr>
          <a:xfrm>
            <a:off x="5356040" y="3971479"/>
            <a:ext cx="755681" cy="755804"/>
            <a:chOff x="5245465" y="3592229"/>
            <a:chExt cx="755681" cy="755804"/>
          </a:xfrm>
        </p:grpSpPr>
        <p:sp>
          <p:nvSpPr>
            <p:cNvPr id="1227" name="Google Shape;1227;p52"/>
            <p:cNvSpPr/>
            <p:nvPr/>
          </p:nvSpPr>
          <p:spPr>
            <a:xfrm>
              <a:off x="5245465" y="3592229"/>
              <a:ext cx="755681" cy="755804"/>
            </a:xfrm>
            <a:custGeom>
              <a:avLst/>
              <a:gdLst/>
              <a:ahLst/>
              <a:cxnLst/>
              <a:rect l="l" t="t" r="r" b="b"/>
              <a:pathLst>
                <a:path w="12303" h="12305" extrusionOk="0">
                  <a:moveTo>
                    <a:pt x="8648" y="0"/>
                  </a:moveTo>
                  <a:cubicBezTo>
                    <a:pt x="7570" y="0"/>
                    <a:pt x="6285" y="667"/>
                    <a:pt x="5693" y="1510"/>
                  </a:cubicBezTo>
                  <a:cubicBezTo>
                    <a:pt x="4968" y="2545"/>
                    <a:pt x="5293" y="4053"/>
                    <a:pt x="5634" y="5266"/>
                  </a:cubicBezTo>
                  <a:cubicBezTo>
                    <a:pt x="5045" y="4929"/>
                    <a:pt x="4364" y="4756"/>
                    <a:pt x="3689" y="4756"/>
                  </a:cubicBezTo>
                  <a:cubicBezTo>
                    <a:pt x="2939" y="4756"/>
                    <a:pt x="2196" y="4970"/>
                    <a:pt x="1597" y="5413"/>
                  </a:cubicBezTo>
                  <a:cubicBezTo>
                    <a:pt x="458" y="6271"/>
                    <a:pt x="0" y="7986"/>
                    <a:pt x="710" y="9228"/>
                  </a:cubicBezTo>
                  <a:cubicBezTo>
                    <a:pt x="1168" y="9997"/>
                    <a:pt x="1967" y="10500"/>
                    <a:pt x="2780" y="10884"/>
                  </a:cubicBezTo>
                  <a:cubicBezTo>
                    <a:pt x="4738" y="11825"/>
                    <a:pt x="6875" y="12305"/>
                    <a:pt x="9028" y="12305"/>
                  </a:cubicBezTo>
                  <a:cubicBezTo>
                    <a:pt x="9785" y="12305"/>
                    <a:pt x="10543" y="12246"/>
                    <a:pt x="11297" y="12126"/>
                  </a:cubicBezTo>
                  <a:cubicBezTo>
                    <a:pt x="11859" y="10470"/>
                    <a:pt x="12273" y="8725"/>
                    <a:pt x="12287" y="6981"/>
                  </a:cubicBezTo>
                  <a:cubicBezTo>
                    <a:pt x="12302" y="5029"/>
                    <a:pt x="12273" y="564"/>
                    <a:pt x="9034" y="31"/>
                  </a:cubicBezTo>
                  <a:cubicBezTo>
                    <a:pt x="8910" y="10"/>
                    <a:pt x="8781" y="0"/>
                    <a:pt x="8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2"/>
            <p:cNvSpPr/>
            <p:nvPr/>
          </p:nvSpPr>
          <p:spPr>
            <a:xfrm>
              <a:off x="5571518" y="3903844"/>
              <a:ext cx="308832" cy="304287"/>
            </a:xfrm>
            <a:custGeom>
              <a:avLst/>
              <a:gdLst/>
              <a:ahLst/>
              <a:cxnLst/>
              <a:rect l="l" t="t" r="r" b="b"/>
              <a:pathLst>
                <a:path w="5028" h="4954" extrusionOk="0">
                  <a:moveTo>
                    <a:pt x="1582" y="0"/>
                  </a:moveTo>
                  <a:lnTo>
                    <a:pt x="207" y="1198"/>
                  </a:lnTo>
                  <a:lnTo>
                    <a:pt x="1272" y="2425"/>
                  </a:lnTo>
                  <a:lnTo>
                    <a:pt x="0" y="3519"/>
                  </a:lnTo>
                  <a:lnTo>
                    <a:pt x="1124" y="4821"/>
                  </a:lnTo>
                  <a:lnTo>
                    <a:pt x="2381" y="3726"/>
                  </a:lnTo>
                  <a:lnTo>
                    <a:pt x="3445" y="4954"/>
                  </a:lnTo>
                  <a:lnTo>
                    <a:pt x="4835" y="3756"/>
                  </a:lnTo>
                  <a:lnTo>
                    <a:pt x="3771" y="2529"/>
                  </a:lnTo>
                  <a:lnTo>
                    <a:pt x="5028" y="1435"/>
                  </a:lnTo>
                  <a:lnTo>
                    <a:pt x="3919" y="133"/>
                  </a:lnTo>
                  <a:lnTo>
                    <a:pt x="2647" y="1228"/>
                  </a:lnTo>
                  <a:lnTo>
                    <a:pt x="15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9" name="Google Shape;1229;p52"/>
          <p:cNvSpPr/>
          <p:nvPr/>
        </p:nvSpPr>
        <p:spPr>
          <a:xfrm>
            <a:off x="6779150" y="4342700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52"/>
          <p:cNvSpPr/>
          <p:nvPr/>
        </p:nvSpPr>
        <p:spPr>
          <a:xfrm>
            <a:off x="8321650" y="92627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52"/>
          <p:cNvSpPr/>
          <p:nvPr/>
        </p:nvSpPr>
        <p:spPr>
          <a:xfrm>
            <a:off x="7994600" y="653000"/>
            <a:ext cx="116374" cy="115735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52"/>
          <p:cNvSpPr/>
          <p:nvPr/>
        </p:nvSpPr>
        <p:spPr>
          <a:xfrm>
            <a:off x="7780625" y="4342688"/>
            <a:ext cx="58850" cy="58527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52"/>
          <p:cNvSpPr/>
          <p:nvPr/>
        </p:nvSpPr>
        <p:spPr>
          <a:xfrm>
            <a:off x="7162450" y="4544125"/>
            <a:ext cx="253575" cy="247600"/>
          </a:xfrm>
          <a:custGeom>
            <a:avLst/>
            <a:gdLst/>
            <a:ahLst/>
            <a:cxnLst/>
            <a:rect l="l" t="t" r="r" b="b"/>
            <a:pathLst>
              <a:path w="10143" h="9904" extrusionOk="0">
                <a:moveTo>
                  <a:pt x="5199" y="0"/>
                </a:moveTo>
                <a:cubicBezTo>
                  <a:pt x="5074" y="0"/>
                  <a:pt x="4327" y="4421"/>
                  <a:pt x="4327" y="4421"/>
                </a:cubicBezTo>
                <a:cubicBezTo>
                  <a:pt x="4327" y="4421"/>
                  <a:pt x="654" y="5526"/>
                  <a:pt x="327" y="5557"/>
                </a:cubicBezTo>
                <a:cubicBezTo>
                  <a:pt x="0" y="5604"/>
                  <a:pt x="4265" y="5962"/>
                  <a:pt x="4265" y="5962"/>
                </a:cubicBezTo>
                <a:cubicBezTo>
                  <a:pt x="4265" y="5962"/>
                  <a:pt x="5043" y="9744"/>
                  <a:pt x="5401" y="9899"/>
                </a:cubicBezTo>
                <a:cubicBezTo>
                  <a:pt x="5408" y="9902"/>
                  <a:pt x="5415" y="9904"/>
                  <a:pt x="5422" y="9904"/>
                </a:cubicBezTo>
                <a:cubicBezTo>
                  <a:pt x="5787" y="9904"/>
                  <a:pt x="6491" y="6086"/>
                  <a:pt x="6491" y="6086"/>
                </a:cubicBezTo>
                <a:cubicBezTo>
                  <a:pt x="6491" y="6086"/>
                  <a:pt x="9370" y="5401"/>
                  <a:pt x="9775" y="5277"/>
                </a:cubicBezTo>
                <a:cubicBezTo>
                  <a:pt x="10142" y="5159"/>
                  <a:pt x="6750" y="4570"/>
                  <a:pt x="6238" y="4570"/>
                </a:cubicBezTo>
                <a:cubicBezTo>
                  <a:pt x="6208" y="4570"/>
                  <a:pt x="6188" y="4572"/>
                  <a:pt x="6179" y="4576"/>
                </a:cubicBezTo>
                <a:cubicBezTo>
                  <a:pt x="6178" y="4577"/>
                  <a:pt x="6176" y="4578"/>
                  <a:pt x="6174" y="4578"/>
                </a:cubicBezTo>
                <a:cubicBezTo>
                  <a:pt x="5995" y="4578"/>
                  <a:pt x="5322" y="0"/>
                  <a:pt x="51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52"/>
          <p:cNvSpPr/>
          <p:nvPr/>
        </p:nvSpPr>
        <p:spPr>
          <a:xfrm>
            <a:off x="5606163" y="591375"/>
            <a:ext cx="223000" cy="177350"/>
          </a:xfrm>
          <a:custGeom>
            <a:avLst/>
            <a:gdLst/>
            <a:ahLst/>
            <a:cxnLst/>
            <a:rect l="l" t="t" r="r" b="b"/>
            <a:pathLst>
              <a:path w="8920" h="7094" extrusionOk="0">
                <a:moveTo>
                  <a:pt x="5914" y="1"/>
                </a:moveTo>
                <a:cubicBezTo>
                  <a:pt x="5806" y="1"/>
                  <a:pt x="5702" y="9"/>
                  <a:pt x="5604" y="27"/>
                </a:cubicBezTo>
                <a:cubicBezTo>
                  <a:pt x="4841" y="183"/>
                  <a:pt x="4343" y="976"/>
                  <a:pt x="3985" y="1661"/>
                </a:cubicBezTo>
                <a:cubicBezTo>
                  <a:pt x="3736" y="805"/>
                  <a:pt x="3020" y="167"/>
                  <a:pt x="2133" y="11"/>
                </a:cubicBezTo>
                <a:cubicBezTo>
                  <a:pt x="2069" y="5"/>
                  <a:pt x="2005" y="1"/>
                  <a:pt x="1942" y="1"/>
                </a:cubicBezTo>
                <a:cubicBezTo>
                  <a:pt x="1131" y="1"/>
                  <a:pt x="327" y="540"/>
                  <a:pt x="125" y="1319"/>
                </a:cubicBezTo>
                <a:cubicBezTo>
                  <a:pt x="1" y="1864"/>
                  <a:pt x="141" y="2424"/>
                  <a:pt x="327" y="2938"/>
                </a:cubicBezTo>
                <a:cubicBezTo>
                  <a:pt x="966" y="4619"/>
                  <a:pt x="2102" y="6066"/>
                  <a:pt x="3580" y="7093"/>
                </a:cubicBezTo>
                <a:cubicBezTo>
                  <a:pt x="4545" y="6611"/>
                  <a:pt x="5417" y="5988"/>
                  <a:pt x="6195" y="5241"/>
                </a:cubicBezTo>
                <a:cubicBezTo>
                  <a:pt x="7020" y="4385"/>
                  <a:pt x="8919" y="2408"/>
                  <a:pt x="7705" y="790"/>
                </a:cubicBezTo>
                <a:cubicBezTo>
                  <a:pt x="7345" y="309"/>
                  <a:pt x="6562" y="1"/>
                  <a:pt x="59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52"/>
          <p:cNvSpPr/>
          <p:nvPr/>
        </p:nvSpPr>
        <p:spPr>
          <a:xfrm>
            <a:off x="5268862" y="992215"/>
            <a:ext cx="116352" cy="115708"/>
          </a:xfrm>
          <a:custGeom>
            <a:avLst/>
            <a:gdLst/>
            <a:ahLst/>
            <a:cxnLst/>
            <a:rect l="l" t="t" r="r" b="b"/>
            <a:pathLst>
              <a:path w="2149" h="2137" extrusionOk="0">
                <a:moveTo>
                  <a:pt x="1075" y="0"/>
                </a:moveTo>
                <a:cubicBezTo>
                  <a:pt x="935" y="0"/>
                  <a:pt x="794" y="32"/>
                  <a:pt x="670" y="94"/>
                </a:cubicBezTo>
                <a:cubicBezTo>
                  <a:pt x="405" y="187"/>
                  <a:pt x="203" y="390"/>
                  <a:pt x="94" y="654"/>
                </a:cubicBezTo>
                <a:cubicBezTo>
                  <a:pt x="32" y="779"/>
                  <a:pt x="1" y="919"/>
                  <a:pt x="1" y="1074"/>
                </a:cubicBezTo>
                <a:cubicBezTo>
                  <a:pt x="16" y="1168"/>
                  <a:pt x="32" y="1261"/>
                  <a:pt x="47" y="1355"/>
                </a:cubicBezTo>
                <a:cubicBezTo>
                  <a:pt x="94" y="1526"/>
                  <a:pt x="187" y="1697"/>
                  <a:pt x="327" y="1822"/>
                </a:cubicBezTo>
                <a:lnTo>
                  <a:pt x="530" y="1993"/>
                </a:lnTo>
                <a:cubicBezTo>
                  <a:pt x="701" y="2086"/>
                  <a:pt x="888" y="2133"/>
                  <a:pt x="1075" y="2133"/>
                </a:cubicBezTo>
                <a:cubicBezTo>
                  <a:pt x="1098" y="2135"/>
                  <a:pt x="1121" y="2137"/>
                  <a:pt x="1145" y="2137"/>
                </a:cubicBezTo>
                <a:cubicBezTo>
                  <a:pt x="1261" y="2137"/>
                  <a:pt x="1376" y="2104"/>
                  <a:pt x="1479" y="2039"/>
                </a:cubicBezTo>
                <a:cubicBezTo>
                  <a:pt x="1744" y="1946"/>
                  <a:pt x="1946" y="1744"/>
                  <a:pt x="2055" y="1479"/>
                </a:cubicBezTo>
                <a:cubicBezTo>
                  <a:pt x="2117" y="1355"/>
                  <a:pt x="2149" y="1215"/>
                  <a:pt x="2149" y="1074"/>
                </a:cubicBezTo>
                <a:cubicBezTo>
                  <a:pt x="2133" y="981"/>
                  <a:pt x="2117" y="888"/>
                  <a:pt x="2102" y="779"/>
                </a:cubicBezTo>
                <a:cubicBezTo>
                  <a:pt x="2055" y="607"/>
                  <a:pt x="1962" y="452"/>
                  <a:pt x="1822" y="312"/>
                </a:cubicBezTo>
                <a:lnTo>
                  <a:pt x="1619" y="141"/>
                </a:lnTo>
                <a:cubicBezTo>
                  <a:pt x="1448" y="47"/>
                  <a:pt x="1261" y="0"/>
                  <a:pt x="10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816886"/>
      </p:ext>
    </p:extLst>
  </p:cSld>
  <p:clrMapOvr>
    <a:masterClrMapping/>
  </p:clrMapOvr>
</p:sld>
</file>

<file path=ppt/theme/theme1.xml><?xml version="1.0" encoding="utf-8"?>
<a:theme xmlns:a="http://schemas.openxmlformats.org/drawingml/2006/main" name="National Organ Donor Day by Slidesgo">
  <a:themeElements>
    <a:clrScheme name="Simple Light">
      <a:dk1>
        <a:srgbClr val="ECB3A8"/>
      </a:dk1>
      <a:lt1>
        <a:srgbClr val="C6614B"/>
      </a:lt1>
      <a:dk2>
        <a:srgbClr val="D65042"/>
      </a:dk2>
      <a:lt2>
        <a:srgbClr val="C22B1C"/>
      </a:lt2>
      <a:accent1>
        <a:srgbClr val="822920"/>
      </a:accent1>
      <a:accent2>
        <a:srgbClr val="21334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C661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Prikaz na zaslonu (16:9)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Roboto</vt:lpstr>
      <vt:lpstr>Arial</vt:lpstr>
      <vt:lpstr>Montserrat</vt:lpstr>
      <vt:lpstr>National Organ Donor Day by Slidesgo</vt:lpstr>
      <vt:lpstr>DONIRANJE ORGANA</vt:lpstr>
      <vt:lpstr>Sadržaj</vt:lpstr>
      <vt:lpstr>ORGANI KOJE JE MOGUĆE DONIRATI?</vt:lpstr>
      <vt:lpstr>ORGANI                TKIVA             STANICE</vt:lpstr>
      <vt:lpstr>TKO MOŽE DONIRATI ORGANE?</vt:lpstr>
      <vt:lpstr>PowerPoint prezentacija</vt:lpstr>
      <vt:lpstr>KAKO DONIRATI ORGANE?</vt:lpstr>
      <vt:lpstr>PowerPoint prezentacija</vt:lpstr>
      <vt:lpstr>CIJENE ORGANA</vt:lpstr>
      <vt:lpstr>PowerPoint prezentacija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DONIRANJE ORGANA</dc:title>
  <dc:creator>Nastavnik</dc:creator>
  <cp:lastModifiedBy>Miljenko Šestak</cp:lastModifiedBy>
  <cp:revision>1</cp:revision>
  <dcterms:modified xsi:type="dcterms:W3CDTF">2023-12-15T06:22:03Z</dcterms:modified>
</cp:coreProperties>
</file>