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61" r:id="rId3"/>
    <p:sldId id="266" r:id="rId4"/>
    <p:sldId id="268" r:id="rId5"/>
    <p:sldId id="257" r:id="rId6"/>
    <p:sldId id="269" r:id="rId7"/>
    <p:sldId id="258" r:id="rId8"/>
    <p:sldId id="259" r:id="rId9"/>
    <p:sldId id="262" r:id="rId10"/>
    <p:sldId id="260" r:id="rId11"/>
    <p:sldId id="263" r:id="rId12"/>
    <p:sldId id="267" r:id="rId13"/>
    <p:sldId id="264" r:id="rId14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Naslov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hr-HR" smtClean="0"/>
              <a:t>Uredite stil podnaslova matrice</a:t>
            </a:r>
            <a:endParaRPr kumimoji="0" lang="en-US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pPr>
              <a:defRPr/>
            </a:pPr>
            <a:fld id="{244EFB43-F281-4891-A514-F81244AFEBC0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BD4F0E64-C059-4265-9472-B82128DC3530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59E3D2FE-C1D5-4368-898D-37A463C33EBD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7E8E273-6043-466C-A030-AC6EC5937EAE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11E6EDC4-F034-447A-BF5F-BA9BEA3A4DD0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7" name="Š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Š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9548EFF4-5E55-4FC5-B4A0-BD999950BE71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8" name="Naslov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5" name="Rezervirano mjesto sadržaja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F028340E-7BCA-4E30-A11B-35C6B20C949D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D0DE1D22-965C-42C5-AF56-9E2B7C5D2D3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6" name="Naslov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3B4F1EAB-0EA6-48F9-8D96-89D5AB0F8B23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hr-HR" smtClean="0"/>
              <a:t>Uredite stilove teksta matrice</a:t>
            </a:r>
          </a:p>
          <a:p>
            <a:pPr lvl="1" eaLnBrk="1" latinLnBrk="0" hangingPunct="1"/>
            <a:r>
              <a:rPr lang="hr-HR" smtClean="0"/>
              <a:t>Druga razina</a:t>
            </a:r>
          </a:p>
          <a:p>
            <a:pPr lvl="2" eaLnBrk="1" latinLnBrk="0" hangingPunct="1"/>
            <a:r>
              <a:rPr lang="hr-HR" smtClean="0"/>
              <a:t>Treća razina</a:t>
            </a:r>
          </a:p>
          <a:p>
            <a:pPr lvl="3" eaLnBrk="1" latinLnBrk="0" hangingPunct="1"/>
            <a:r>
              <a:rPr lang="hr-HR" smtClean="0"/>
              <a:t>Četvrta razina</a:t>
            </a:r>
          </a:p>
          <a:p>
            <a:pPr lvl="4" eaLnBrk="1" latinLnBrk="0" hangingPunct="1"/>
            <a:r>
              <a:rPr lang="hr-HR" smtClean="0"/>
              <a:t>Peta razina</a:t>
            </a:r>
            <a:endParaRPr kumimoji="0" lang="en-US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pPr>
              <a:defRPr/>
            </a:pPr>
            <a:fld id="{C6A0BF61-8BD7-4D54-8208-CA70D905693F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hr-HR" smtClean="0"/>
              <a:t>Kliknite ikonu da biste dodali  sliku</a:t>
            </a:r>
            <a:endParaRPr kumimoji="0" lang="en-US" dirty="0"/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1FB49FD7-47DA-4868-B649-0086DCC475A8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8" name="Prostoručno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Prostoručno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Pravokutni trokut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Ravni poveznik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Š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Š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1">
                <a:tint val="66000"/>
                <a:satMod val="160000"/>
              </a:schemeClr>
            </a:gs>
            <a:gs pos="35000">
              <a:schemeClr val="accent1">
                <a:tint val="44500"/>
                <a:satMod val="160000"/>
              </a:schemeClr>
            </a:gs>
            <a:gs pos="100000">
              <a:schemeClr val="accent1">
                <a:tint val="23500"/>
                <a:satMod val="160000"/>
              </a:schemeClr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hr-HR" smtClean="0"/>
              <a:t>Uredite stil naslova matrice</a:t>
            </a:r>
            <a:endParaRPr kumimoji="0" lang="en-US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hr-HR" smtClean="0"/>
              <a:t>Uredite stilove teksta matrice</a:t>
            </a:r>
          </a:p>
          <a:p>
            <a:pPr lvl="1" eaLnBrk="1" latinLnBrk="0" hangingPunct="1"/>
            <a:r>
              <a:rPr kumimoji="0" lang="hr-HR" smtClean="0"/>
              <a:t>Druga razina</a:t>
            </a:r>
          </a:p>
          <a:p>
            <a:pPr lvl="2" eaLnBrk="1" latinLnBrk="0" hangingPunct="1"/>
            <a:r>
              <a:rPr kumimoji="0" lang="hr-HR" smtClean="0"/>
              <a:t>Treća razina</a:t>
            </a:r>
          </a:p>
          <a:p>
            <a:pPr lvl="3" eaLnBrk="1" latinLnBrk="0" hangingPunct="1"/>
            <a:r>
              <a:rPr kumimoji="0" lang="hr-HR" smtClean="0"/>
              <a:t>Četvrta razina</a:t>
            </a:r>
          </a:p>
          <a:p>
            <a:pPr lvl="4" eaLnBrk="1" latinLnBrk="0" hangingPunct="1"/>
            <a:r>
              <a:rPr kumimoji="0" lang="hr-HR" smtClean="0"/>
              <a:t>Peta razina</a:t>
            </a:r>
            <a:endParaRPr kumimoji="0" lang="en-US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endParaRPr lang="hr-HR"/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pPr>
              <a:defRPr/>
            </a:pPr>
            <a:fld id="{56E3A6E5-AAFA-48AB-AC21-A4B7094331B9}" type="slidenum">
              <a:rPr lang="hr-HR" smtClean="0"/>
              <a:pPr>
                <a:defRPr/>
              </a:pPr>
              <a:t>‹#›</a:t>
            </a:fld>
            <a:endParaRPr lang="hr-H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mailto:dusanka.vergic@skole.hr" TargetMode="External"/><Relationship Id="rId2" Type="http://schemas.openxmlformats.org/officeDocument/2006/relationships/hyperlink" Target="mailto:dvergic@net.hr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6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Naslov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Lijepo ponašanje</a:t>
            </a:r>
          </a:p>
        </p:txBody>
      </p:sp>
      <p:sp>
        <p:nvSpPr>
          <p:cNvPr id="2051" name="Podnaslov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eaLnBrk="1" hangingPunct="1"/>
            <a:r>
              <a:rPr lang="hr-HR" smtClean="0"/>
              <a:t>DV </a:t>
            </a:r>
            <a:r>
              <a:rPr lang="hr-HR" smtClean="0"/>
              <a:t>Fijolica-roditeljski </a:t>
            </a:r>
            <a:r>
              <a:rPr lang="hr-HR" dirty="0" smtClean="0"/>
              <a:t>sastanak </a:t>
            </a:r>
          </a:p>
          <a:p>
            <a:pPr eaLnBrk="1" hangingPunct="1"/>
            <a:r>
              <a:rPr lang="hr-HR" dirty="0" smtClean="0"/>
              <a:t>Novigrad Podravski 9.10.2012.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itchFamily="2" charset="2"/>
              <a:buChar char="§"/>
            </a:pPr>
            <a:r>
              <a:rPr lang="hr-HR" dirty="0" smtClean="0"/>
              <a:t>sposobnost prepoznavanja vlastitih osjećaja i osjećaja drugih ljudi</a:t>
            </a:r>
            <a:r>
              <a:rPr lang="hr-HR" dirty="0"/>
              <a:t> </a:t>
            </a:r>
            <a:r>
              <a:rPr lang="hr-HR" dirty="0" smtClean="0"/>
              <a:t>(samokontrole,empatije) </a:t>
            </a:r>
          </a:p>
          <a:p>
            <a:r>
              <a:rPr lang="hr-HR" dirty="0" smtClean="0"/>
              <a:t>može se naučiti</a:t>
            </a:r>
          </a:p>
        </p:txBody>
      </p:sp>
      <p:sp>
        <p:nvSpPr>
          <p:cNvPr id="921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Emocionalna inteligencija </a:t>
            </a:r>
            <a:endParaRPr lang="hr-HR" dirty="0" smtClean="0"/>
          </a:p>
        </p:txBody>
      </p:sp>
      <p:pic>
        <p:nvPicPr>
          <p:cNvPr id="9220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0200" y="2819400"/>
            <a:ext cx="6356350" cy="3448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zervirano mjesto sadržaja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eaLnBrk="1" hangingPunct="1"/>
            <a:r>
              <a:rPr lang="hr-HR" dirty="0" smtClean="0"/>
              <a:t>Motivacija</a:t>
            </a:r>
          </a:p>
          <a:p>
            <a:pPr eaLnBrk="1" hangingPunct="1"/>
            <a:r>
              <a:rPr lang="hr-HR" dirty="0" smtClean="0"/>
              <a:t>Donošenje odluka</a:t>
            </a:r>
          </a:p>
          <a:p>
            <a:pPr eaLnBrk="1" hangingPunct="1"/>
            <a:r>
              <a:rPr lang="hr-HR" dirty="0" smtClean="0"/>
              <a:t>Međuljudski odnosi</a:t>
            </a:r>
          </a:p>
          <a:p>
            <a:pPr eaLnBrk="1" hangingPunct="1"/>
            <a:r>
              <a:rPr lang="hr-HR" dirty="0" smtClean="0"/>
              <a:t>Samopoštovanje</a:t>
            </a:r>
          </a:p>
          <a:p>
            <a:pPr eaLnBrk="1" hangingPunct="1"/>
            <a:r>
              <a:rPr lang="hr-HR" dirty="0" smtClean="0"/>
              <a:t>Predanost</a:t>
            </a:r>
          </a:p>
          <a:p>
            <a:pPr eaLnBrk="1" hangingPunct="1"/>
            <a:r>
              <a:rPr lang="hr-HR" dirty="0" smtClean="0"/>
              <a:t>Suosjećajnost (empatija)</a:t>
            </a:r>
          </a:p>
          <a:p>
            <a:pPr eaLnBrk="1" hangingPunct="1"/>
            <a:r>
              <a:rPr lang="hr-HR" dirty="0" smtClean="0"/>
              <a:t>Rješavanje sukoba</a:t>
            </a:r>
          </a:p>
          <a:p>
            <a:pPr eaLnBrk="1" hangingPunct="1"/>
            <a:r>
              <a:rPr lang="hr-HR" dirty="0" smtClean="0"/>
              <a:t>Osobna odgovornost</a:t>
            </a:r>
          </a:p>
          <a:p>
            <a:pPr eaLnBrk="1" hangingPunct="1"/>
            <a:r>
              <a:rPr lang="hr-HR" dirty="0" smtClean="0"/>
              <a:t>Upravljanje osjećajima</a:t>
            </a:r>
          </a:p>
          <a:p>
            <a:pPr eaLnBrk="1" hangingPunct="1"/>
            <a:r>
              <a:rPr lang="hr-HR" dirty="0" smtClean="0"/>
              <a:t>Prevladavanje stresa</a:t>
            </a:r>
          </a:p>
          <a:p>
            <a:pPr eaLnBrk="1" hangingPunct="1"/>
            <a:r>
              <a:rPr lang="hr-HR" dirty="0" smtClean="0"/>
              <a:t>Komunikacija</a:t>
            </a:r>
          </a:p>
          <a:p>
            <a:pPr eaLnBrk="1" hangingPunct="1"/>
            <a:r>
              <a:rPr lang="hr-HR" dirty="0" err="1" smtClean="0"/>
              <a:t>Samoprihvaćanje</a:t>
            </a:r>
            <a:r>
              <a:rPr lang="hr-HR" smtClean="0"/>
              <a:t>  </a:t>
            </a:r>
            <a:endParaRPr lang="hr-HR" dirty="0" smtClean="0"/>
          </a:p>
          <a:p>
            <a:pPr eaLnBrk="1" hangingPunct="1"/>
            <a:endParaRPr lang="hr-HR" dirty="0" smtClean="0"/>
          </a:p>
          <a:p>
            <a:pPr eaLnBrk="1" hangingPunct="1"/>
            <a:endParaRPr lang="hr-HR" dirty="0" smtClean="0"/>
          </a:p>
          <a:p>
            <a:pPr eaLnBrk="1" hangingPunct="1"/>
            <a:endParaRPr lang="hr-HR" dirty="0" smtClean="0"/>
          </a:p>
        </p:txBody>
      </p:sp>
      <p:sp>
        <p:nvSpPr>
          <p:cNvPr id="1024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smtClean="0"/>
              <a:t>Emocionalna inteligencija:</a:t>
            </a:r>
          </a:p>
        </p:txBody>
      </p:sp>
      <p:pic>
        <p:nvPicPr>
          <p:cNvPr id="1024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62600" y="1904999"/>
            <a:ext cx="2743200" cy="4037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FontTx/>
              <a:buNone/>
            </a:pPr>
            <a:endParaRPr lang="hr-HR" dirty="0" smtClean="0"/>
          </a:p>
          <a:p>
            <a:pPr marL="0" indent="0" algn="ctr">
              <a:buFontTx/>
              <a:buNone/>
            </a:pPr>
            <a:endParaRPr lang="hr-HR" dirty="0"/>
          </a:p>
          <a:p>
            <a:pPr marL="0" indent="0" algn="ctr">
              <a:buFontTx/>
              <a:buNone/>
            </a:pPr>
            <a:r>
              <a:rPr lang="hr-HR" dirty="0" smtClean="0"/>
              <a:t>Lijepo </a:t>
            </a:r>
            <a:r>
              <a:rPr lang="hr-HR" dirty="0"/>
              <a:t>vladanje prekriva mnoge negativnosti, isto kao što ružno ponašanje prekriva mnoge pozitivnosti!</a:t>
            </a:r>
          </a:p>
          <a:p>
            <a:pPr marL="0" indent="0" algn="ctr">
              <a:buFontTx/>
              <a:buNone/>
            </a:pPr>
            <a:r>
              <a:rPr lang="hr-HR" dirty="0"/>
              <a:t>(arapska)</a:t>
            </a:r>
          </a:p>
          <a:p>
            <a:endParaRPr lang="hr-HR" dirty="0"/>
          </a:p>
        </p:txBody>
      </p:sp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Izreka za kraj!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6342857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zervirano mjesto sadržaja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711891"/>
          </a:xfrm>
        </p:spPr>
        <p:txBody>
          <a:bodyPr/>
          <a:lstStyle/>
          <a:p>
            <a:pPr marL="109728" indent="0">
              <a:buNone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Dušanka </a:t>
            </a:r>
            <a:r>
              <a:rPr lang="hr-HR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Vergić</a:t>
            </a: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, </a:t>
            </a:r>
          </a:p>
          <a:p>
            <a:pPr marL="109728" indent="0">
              <a:buNone/>
            </a:pPr>
            <a:r>
              <a:rPr lang="hr-HR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hlinkClick r:id="rId2"/>
              </a:rPr>
              <a:t>prof. sociologije i dipl. knjižničar</a:t>
            </a:r>
          </a:p>
          <a:p>
            <a:r>
              <a:rPr lang="hr-HR" dirty="0" err="1" smtClean="0">
                <a:hlinkClick r:id="rId2"/>
              </a:rPr>
              <a:t>dvergic</a:t>
            </a:r>
            <a:r>
              <a:rPr lang="hr-HR" dirty="0" smtClean="0">
                <a:hlinkClick r:id="rId2"/>
              </a:rPr>
              <a:t>@</a:t>
            </a:r>
            <a:r>
              <a:rPr lang="hr-HR" dirty="0" err="1" smtClean="0">
                <a:hlinkClick r:id="rId2"/>
              </a:rPr>
              <a:t>net.hr</a:t>
            </a:r>
            <a:endParaRPr lang="hr-HR" dirty="0" smtClean="0"/>
          </a:p>
          <a:p>
            <a:r>
              <a:rPr lang="hr-HR" dirty="0" err="1" smtClean="0">
                <a:hlinkClick r:id="rId3"/>
              </a:rPr>
              <a:t>dusanka.vergic</a:t>
            </a:r>
            <a:r>
              <a:rPr lang="hr-HR" dirty="0" smtClean="0">
                <a:hlinkClick r:id="rId3"/>
              </a:rPr>
              <a:t>@</a:t>
            </a:r>
            <a:r>
              <a:rPr lang="hr-HR" dirty="0" err="1" smtClean="0">
                <a:hlinkClick r:id="rId3"/>
              </a:rPr>
              <a:t>skole.hr</a:t>
            </a:r>
            <a:endParaRPr lang="hr-HR" dirty="0" smtClean="0"/>
          </a:p>
          <a:p>
            <a:endParaRPr lang="hr-HR" dirty="0" smtClean="0"/>
          </a:p>
        </p:txBody>
      </p:sp>
      <p:sp>
        <p:nvSpPr>
          <p:cNvPr id="11266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Hvala na pažnji!</a:t>
            </a:r>
          </a:p>
        </p:txBody>
      </p:sp>
      <p:pic>
        <p:nvPicPr>
          <p:cNvPr id="11268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00600" y="3048000"/>
            <a:ext cx="3586163" cy="2686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6" name="Picture 5" descr="http://t1.gstatic.com/images?q=tbn:ANd9GcQVCuOepVaRik3eMIhplbYCNwCqhjF05Z9Ru1Ctt2L0AC2YRm8RPQ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>
          <a:xfrm>
            <a:off x="4648200" y="2266950"/>
            <a:ext cx="1790700" cy="2552700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074" name="Naslov 1"/>
          <p:cNvSpPr>
            <a:spLocks noGrp="1"/>
          </p:cNvSpPr>
          <p:nvPr>
            <p:ph type="title"/>
          </p:nvPr>
        </p:nvSpPr>
        <p:spPr>
          <a:xfrm>
            <a:off x="457200" y="609600"/>
            <a:ext cx="8153400" cy="1066800"/>
          </a:xfrm>
        </p:spPr>
        <p:txBody>
          <a:bodyPr>
            <a:normAutofit fontScale="90000"/>
          </a:bodyPr>
          <a:lstStyle/>
          <a:p>
            <a:pPr eaLnBrk="1" hangingPunct="1"/>
            <a:r>
              <a:rPr lang="hr-HR" smtClean="0"/>
              <a:t>Lijepo ponašanje</a:t>
            </a:r>
            <a:br>
              <a:rPr lang="hr-HR" smtClean="0"/>
            </a:br>
            <a:endParaRPr lang="hr-HR" smtClean="0"/>
          </a:p>
        </p:txBody>
      </p:sp>
      <p:pic>
        <p:nvPicPr>
          <p:cNvPr id="3075" name="Picture 2" descr="http://t0.gstatic.com/images?q=tbn:ANd9GcS9iFsq0ddjWSC9vt5QJc84-aMhH1OPs_VT9MdWxgk7AIVyf9FD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2333625"/>
            <a:ext cx="1857375" cy="2466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7" name="Picture 4" descr="http://t0.gstatic.com/images?q=tbn:ANd9GcR1935WRTd9WV6TpWTWtMPkf1MvJ7tUQkBPv6IrLqbuiof7dBG4QQ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2286000"/>
            <a:ext cx="1819275" cy="2514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078" name="Picture 6" descr="http://t3.gstatic.com/images?q=tbn:ANd9GcSfBaUGodaB9r_0V3p0SGh7cdcWu_ikUuf3Gy7_v-tR8ejpWrEr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2400" y="2322513"/>
            <a:ext cx="1781175" cy="2562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FontTx/>
              <a:buNone/>
              <a:defRPr/>
            </a:pPr>
            <a:endParaRPr lang="pl-PL" sz="3600" dirty="0" smtClean="0"/>
          </a:p>
          <a:p>
            <a:pPr marL="0" indent="0" algn="ctr">
              <a:buFontTx/>
              <a:buNone/>
              <a:defRPr/>
            </a:pPr>
            <a:r>
              <a:rPr lang="pl-PL" sz="3600" dirty="0" smtClean="0"/>
              <a:t>“Nije siroče onaj ko je ostao bez roditelja nego je siroče onaj ko je ostao bez znanja i odgoja.”</a:t>
            </a:r>
          </a:p>
          <a:p>
            <a:pPr marL="109728" indent="0" algn="ctr">
              <a:buNone/>
              <a:defRPr/>
            </a:pPr>
            <a:r>
              <a:rPr lang="hr-HR" dirty="0" smtClean="0"/>
              <a:t>(Arapska)</a:t>
            </a:r>
            <a:endParaRPr lang="hr-HR" dirty="0"/>
          </a:p>
        </p:txBody>
      </p:sp>
      <p:sp>
        <p:nvSpPr>
          <p:cNvPr id="4098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smtClean="0"/>
              <a:t>Izreka: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Roditelji i odgajatelji svjesni važnosti lijepog ponašanja</a:t>
            </a:r>
          </a:p>
          <a:p>
            <a:r>
              <a:rPr lang="hr-HR" dirty="0" smtClean="0"/>
              <a:t>Odgajaju i slučajni prolaznici ( na šaljiv način i ukazujući na posljedice)</a:t>
            </a:r>
          </a:p>
          <a:p>
            <a:r>
              <a:rPr lang="hr-HR" dirty="0" smtClean="0"/>
              <a:t>Usvajanje lijepog ponašanja   </a:t>
            </a:r>
          </a:p>
          <a:p>
            <a:pPr marL="109728" indent="0" algn="ctr">
              <a:buNone/>
            </a:pPr>
            <a:endParaRPr lang="hr-HR" dirty="0" smtClean="0"/>
          </a:p>
          <a:p>
            <a:pPr marL="109728" indent="0" algn="ctr">
              <a:buNone/>
            </a:pPr>
            <a:r>
              <a:rPr lang="hr-HR" dirty="0" smtClean="0"/>
              <a:t>Poslovica:</a:t>
            </a:r>
          </a:p>
          <a:p>
            <a:pPr marL="109728" indent="0" algn="ctr">
              <a:buNone/>
            </a:pPr>
            <a:r>
              <a:rPr lang="hr-HR" dirty="0" smtClean="0"/>
              <a:t>Lijepa riječ i željezna vrata otvara.</a:t>
            </a:r>
            <a:endParaRPr lang="hr-HR" dirty="0"/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Lijepo ponašanje</a:t>
            </a:r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655840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dirty="0" smtClean="0"/>
              <a:t>Po modelu i imitiranjem</a:t>
            </a:r>
          </a:p>
          <a:p>
            <a:pPr eaLnBrk="1" hangingPunct="1"/>
            <a:r>
              <a:rPr lang="hr-HR" smtClean="0"/>
              <a:t>U najranijoj dobi </a:t>
            </a:r>
            <a:endParaRPr lang="hr-HR" dirty="0" smtClean="0"/>
          </a:p>
          <a:p>
            <a:pPr eaLnBrk="1" hangingPunct="1"/>
            <a:r>
              <a:rPr lang="hr-HR" dirty="0" smtClean="0"/>
              <a:t>Postavljanje granica</a:t>
            </a:r>
          </a:p>
          <a:p>
            <a:pPr eaLnBrk="1" hangingPunct="1"/>
            <a:r>
              <a:rPr lang="hr-HR" dirty="0" smtClean="0"/>
              <a:t>Nagrađivanje  </a:t>
            </a:r>
          </a:p>
        </p:txBody>
      </p:sp>
      <p:sp>
        <p:nvSpPr>
          <p:cNvPr id="512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dirty="0" smtClean="0"/>
              <a:t>Učenje </a:t>
            </a:r>
          </a:p>
        </p:txBody>
      </p:sp>
      <p:pic>
        <p:nvPicPr>
          <p:cNvPr id="5124" name="Picture 5" descr="http://t3.gstatic.com/images?q=tbn:ANd9GcSzW3Jkygn1zqjKTdtTsmW4NPyZgCKGVcXs34Mjb6pSDIZaU0i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27296" y="3200401"/>
            <a:ext cx="2254704" cy="27789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5" name="Picture 7" descr="http://t2.gstatic.com/images?q=tbn:ANd9GcTXmoSZ4Xb7MFNPOOJghGWPXOEorRLQCWpJW4xyC-ZUoS7_N2M3z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038600"/>
            <a:ext cx="3124200" cy="1895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hr-HR" dirty="0" smtClean="0"/>
              <a:t>Pozdravljanje i oslovljavanje; </a:t>
            </a:r>
          </a:p>
          <a:p>
            <a:r>
              <a:rPr lang="hr-HR" dirty="0" smtClean="0"/>
              <a:t>Ponašanje </a:t>
            </a:r>
            <a:r>
              <a:rPr lang="hr-HR" dirty="0"/>
              <a:t>za stolom; </a:t>
            </a:r>
          </a:p>
          <a:p>
            <a:r>
              <a:rPr lang="hr-HR" dirty="0" smtClean="0"/>
              <a:t>Čistoća </a:t>
            </a:r>
            <a:r>
              <a:rPr lang="hr-HR" dirty="0"/>
              <a:t>i urednost; </a:t>
            </a:r>
            <a:endParaRPr lang="hr-HR" dirty="0" smtClean="0"/>
          </a:p>
          <a:p>
            <a:r>
              <a:rPr lang="hr-HR" dirty="0" smtClean="0"/>
              <a:t>Pomaganje</a:t>
            </a:r>
            <a:r>
              <a:rPr lang="hr-HR" dirty="0"/>
              <a:t>; </a:t>
            </a:r>
            <a:endParaRPr lang="hr-HR" dirty="0" smtClean="0"/>
          </a:p>
          <a:p>
            <a:r>
              <a:rPr lang="hr-HR" dirty="0" smtClean="0"/>
              <a:t>Ponašanje </a:t>
            </a:r>
            <a:r>
              <a:rPr lang="hr-HR" dirty="0"/>
              <a:t>na ulici; </a:t>
            </a:r>
            <a:endParaRPr lang="hr-HR" dirty="0" smtClean="0"/>
          </a:p>
          <a:p>
            <a:r>
              <a:rPr lang="hr-HR" dirty="0" smtClean="0"/>
              <a:t>Životinje</a:t>
            </a:r>
            <a:r>
              <a:rPr lang="hr-HR" dirty="0"/>
              <a:t>: čuvaj - hrani - brani. </a:t>
            </a:r>
          </a:p>
        </p:txBody>
      </p:sp>
      <p:sp>
        <p:nvSpPr>
          <p:cNvPr id="3" name="Naslov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 smtClean="0"/>
              <a:t>Početak:</a:t>
            </a:r>
            <a:endParaRPr lang="hr-HR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38800" y="4370342"/>
            <a:ext cx="2466975" cy="1847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5809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Rezervirano mjesto sadržaja 2"/>
          <p:cNvSpPr>
            <a:spLocks noGrp="1"/>
          </p:cNvSpPr>
          <p:nvPr>
            <p:ph idx="1"/>
          </p:nvPr>
        </p:nvSpPr>
        <p:spPr>
          <a:xfrm>
            <a:off x="460375" y="1752600"/>
            <a:ext cx="8229600" cy="4525963"/>
          </a:xfrm>
        </p:spPr>
        <p:txBody>
          <a:bodyPr/>
          <a:lstStyle/>
          <a:p>
            <a:pPr eaLnBrk="1" hangingPunct="1">
              <a:defRPr/>
            </a:pPr>
            <a:r>
              <a:rPr lang="hr-HR" dirty="0" smtClean="0"/>
              <a:t>Hvala</a:t>
            </a:r>
          </a:p>
          <a:p>
            <a:pPr eaLnBrk="1" hangingPunct="1">
              <a:defRPr/>
            </a:pPr>
            <a:r>
              <a:rPr lang="hr-HR" dirty="0" smtClean="0"/>
              <a:t>Izvoli</a:t>
            </a:r>
          </a:p>
          <a:p>
            <a:pPr eaLnBrk="1" hangingPunct="1">
              <a:defRPr/>
            </a:pPr>
            <a:r>
              <a:rPr lang="hr-HR" dirty="0" smtClean="0"/>
              <a:t>Molim</a:t>
            </a:r>
          </a:p>
          <a:p>
            <a:pPr eaLnBrk="1" hangingPunct="1">
              <a:defRPr/>
            </a:pPr>
            <a:r>
              <a:rPr lang="hr-HR" dirty="0" smtClean="0"/>
              <a:t>Oprosti</a:t>
            </a:r>
          </a:p>
          <a:p>
            <a:pPr marL="0" indent="0" eaLnBrk="1" hangingPunct="1">
              <a:buFontTx/>
              <a:buNone/>
              <a:defRPr/>
            </a:pPr>
            <a:endParaRPr lang="hr-HR" dirty="0" smtClean="0"/>
          </a:p>
          <a:p>
            <a:pPr marL="0" indent="0" algn="ctr" eaLnBrk="1" hangingPunct="1">
              <a:buFontTx/>
              <a:buNone/>
              <a:defRPr/>
            </a:pPr>
            <a:r>
              <a:rPr lang="hr-HR" sz="2800" dirty="0" smtClean="0"/>
              <a:t>„Lijepa riječ je putovnica kojom se stiže do svakog srca.”</a:t>
            </a:r>
          </a:p>
          <a:p>
            <a:pPr marL="0" indent="0" eaLnBrk="1" hangingPunct="1">
              <a:buFontTx/>
              <a:buNone/>
              <a:defRPr/>
            </a:pPr>
            <a:endParaRPr lang="hr-HR" sz="2800" dirty="0" smtClean="0"/>
          </a:p>
        </p:txBody>
      </p:sp>
      <p:sp>
        <p:nvSpPr>
          <p:cNvPr id="6146" name="Naslov 1"/>
          <p:cNvSpPr>
            <a:spLocks noGrp="1"/>
          </p:cNvSpPr>
          <p:nvPr>
            <p:ph type="title"/>
          </p:nvPr>
        </p:nvSpPr>
        <p:spPr>
          <a:xfrm>
            <a:off x="460375" y="205785"/>
            <a:ext cx="8229600" cy="1143000"/>
          </a:xfrm>
        </p:spPr>
        <p:txBody>
          <a:bodyPr/>
          <a:lstStyle/>
          <a:p>
            <a:pPr eaLnBrk="1" hangingPunct="1"/>
            <a:r>
              <a:rPr lang="hr-HR" smtClean="0"/>
              <a:t>Čarobne riječi</a:t>
            </a:r>
          </a:p>
        </p:txBody>
      </p:sp>
      <p:sp>
        <p:nvSpPr>
          <p:cNvPr id="6148" name="AutoShape 5" descr="data:image/jpeg;base64,/9j/4AAQSkZJRgABAQAAAQABAAD/2wCEAAkGBhIQEBUUEhIWFRUUFBYVFRcWGBUXFRgXFhcYGBsYGBgXHCYgGB0kGRkYHy8kJycpLi0sFR8yNTAqNSYrLCkBCQoKDgwOGg8PGiwlHyQsLzEvLDAsLzA1LywqNTQpMjQyMiwvLCwsLC8tLSwsLC00LC0sLCwvLCosLC0sLCwsLP/AABEIALsBDQMBIgACEQEDEQH/xAAcAAEAAQUBAQAAAAAAAAAAAAAABgEDBAUHAgj/xABGEAACAQMCAwUFBQUFBQkBAAABAgMABBESIQUTMQYiQVFhBxQycYEjQlJykWKSobHBJDOCorIVU3PR8Bc0NWR0o7PS4Qj/xAAbAQEAAgMBAQAAAAAAAAAAAAAABAUBAwYCB//EADIRAAEDAgMFBwMFAQEAAAAAAAEAAgMEERIhMQUTQVFhInGBkaHB8Aax0RQVMuHxI0L/2gAMAwEAAhEDEQA/AOu0oDSvnilpSlKIlKUoiUpSiJSlKIlKUoiUpSiJSlKIlKUoiUpSiJSlKIlKUoiUpSiJSlKIlKUoiUpSiJSlKIqKNh8hVaUr07VYCUpSvKylKUoiUpSiJSlKIlKUoiUpSsolKVrn7R2gkWI3MPMdgqpzELlj0AUHOay1rnaBYWxpSov7Ru0U1jaLJBpEjzxRAsuoAPqydORnpXqKMyPDBxWdcgpRSuLSdveKBWY3UeysQFgj8Bnqc11zgd6Z7WCU9ZYY5D4bugY/xNb56V0LQ4kHuUiellpyBKLX+cFm0pSoijpSlKIlK8tIAcEgE+BIzXqs2RKUpWESlKURKUpREpSlEVapSlZOqwla3jPaW1swPeJlQn4V3MjflRQWb6Coz7UO0VzapBHbOIjcNIrS41MuhQwVAdgTk7npprmdvaBWLlmeRjlpHJaRvmx3qxp6IPaHvOR4BWdDs6SrzBs0an+l360vUliWVGDI6B1bwKkZB36bVGOL+1Cwt35ayG4k/BAA+PzPkIv61CtPP7MRlskW05WRQSAUWZkIOOoAkVv8NR+3tkjGEUKPIDFb46GME4iTYkW7l62fs01ZPasBrz+fLLt/Z3j8d7AJYwVGpkZWxlWQ4I22PgQfEEVs64BbcavIWaG3uTDE+JWCKmstgIcOwJXZV6VLfZrxeQX0kcs0jiS31jmyO51ROMkaycEq/h+GtU1BhBc09QF4qNnyxB77dlpsppfdveHwSNHJdIrodLLhyVPkdKkZqtt27sJGVUuUJZgq7PuWOAN18SQK4tY3hmDzE7zTSy/vyMa8387KYtDFW50ekjBIKtrzggg4053qT+3xXw3N/D8KY3Y96YTl+ova3PQXv7Lu3GO0ltaD7eZUJGQvVyPMIuWI9cYrYq4IBBBBGQRuCD4iuBEEsWYl3fdnclnb8zHc10D2Y9o9StZyHvRLrgJ6tD00epjJA/KV8qiTUQZHiabkarRW7LkpYhI4359OSrxX2otDPLEtmX5UjR6ucq5KnGcaCRVqz9qhkZo3tuWfd55VZZdYHJjLnVlFx02IzvUN4w+q8uz/AObnH6OR/SsXgya5OIv4QcLmA9GlH/LNT20sNs28Ov5XupooYaJs4vidbuzz5LXxRSXKK9xc3ExdQSHlcruM9M1kRWCIumNQnkVGCD4NnrkEA/Sq8PTEUY/YT+QqtreJKCVOcMVPmCPCpbnOztoulpqSmjja3CAXN8Tlmu09jOPG9s45WxzBmOYDwlTZvlnZh6MK0ftfjzw9PS7tz/mI/rUd9mnGORftAx7l2mpf+NEN/wB6P/QKk/tX/wDDx/6m3/11UbrdVbbaE3HiuMkgMNTujwd6cPRctvTiN/yN/pNdw7KppsLUeVtAP/aWuG8RH2MnqjD9Riu/2Ntyoo0/Aip+6oX+lbK8/wDNo6q3+oD/ANWDp7q/SlKplzi1nH+PpaICVaSRzohhjGqSV8Z0qPluT0A3Nc1uRx7jE00UUsVpFCdEgjkOA+ATGZUBZ3G4OCAMfLPr28z3MIgkidkjkV4ZCuQeofTqG4DAbgHfljOcCuX9ju3V1wqVpLdgdalXR8lD5MQCO8DuD8x0NdTsyki3QlIuT6LS8m9lbuey3EDNpaCZpNYTO794yGId/JG8ilQc9VPka3ck/HOCsvNe4gRmABc82Eny+8pOPAb1Gb3tLdTNl53+4MKSo+zBC7LgbBm3694+Zr2naq7Fu9uZmeGTGqOT7RQQcgrrzoYHxXFXDmNcLOF14X0h2H7UyXkQW4VVmChw0Z1QzxnbmxN+bZl6qcZAzgSevnP2a+1RuGDkzIZLdmLd3HMjZsZK5+IHG6nHmD5917Odq7XiEfMtpQ4HxL0dPRlO4+fQ1yNfRuhkLg3s/PJb2uutvSlKrF7SlKURKUpRFU1SqmqVkooH7ZbUnhyzAb29xFJ/hJMbfTviue12btjw33nh9zEOrwSBfzBSy/5gK4hwubXDG3mg/htV5ROxQW5H7/Cul+npLPfH3H2/Cn3s+4etxwy+tnwA80wyegE0SEH0w2T9KgVgzGJdfxAaW/Mp0n+INXZIgww2SpIJXLaCR0LLnSxHqK9quNhsPIdKkgWLjfU39laUOzn0075MQwnQeN1jXQw8bepU/Jx/9gterjijWjLcLn7PmKceUsTx/wA2U/SvV1DrQr0JGx8j1B/XFW3QTRYbYOu/mD4/xFbmkZErdVQb1skI/wDQuO8ZewXnhEOiCNfJBn5nf+tW74jnwKfN2+qrt/Os/FariFsWmMoO1ssTt6iWYR/yNZZ2nk968Vrm01KxvAFo8iPwsu6u2R1GglNLM7AE6ApUaj+yCwz86y47mSKSOaI/aQuJE3+LwZD6OuVPzrzl1bKPoOmSNjhWJSRdLL3gQMjxxVI4wqhR0AAHyHrXgkWC2mGSV0scucZtbyz9c+9WrO55qmQ7GWSSQjOcF5GYqfUZxWw4WiRWHFpHkRWnEVvGpZQzABdWFJyRiQfunyrUD7KU/glP0WTp+jfz+dZXuyatWldX4sDV+tZdbwNvQ3UOahNVTsp72LCL+At66qkVyhICsDtkfIbZpFbwpHb8rVzOU4ucoyrr5jOhDMBrYKxQkeCrWI75vFH4YWP6t/8AlbK84TJ/sya/E6rypOWIlXJ1CVUPMdundIYADxG9ejlYX1t65LXV1ETC2WUnsOIFhrkL6/lY127pplj/ALyF1mT80Zzj6jI+tde4/aR8W4arRzLEj8q4WRgGVQp1d4ZHTcHcYIrk6tkA+dbDg9tPdcNubOANILedLhEHwSRtnXbk9NQbLhT1yKjSR4sLr2LTr0KibdgAcyoabXyP3B+dFJezHYzhcraRfm8lUhmCzBV2Odooz8GfU/OulV8926XEksa2kE3vCuuj7N05RB3LMwAUAZB3xX0JVdtBjmkEuv0PDyVHVsDJLCTHlr8ulKUqsUVR32gWttLw6ZLrOgqAukZk5ufs+Wv3nLYAHjk+Ga4z2c9lLXCSLcLJbSROo1EBg4YZIC7DAGMMGO7HyrrfbOYLdWRY9xPe5m9OXCBq+gc1RGSMxc6ZluJQZOTk8tUfAWLGMF1ypz8RJY/DgDp9mhzKe4OufsvbGMJGLjkob/2RWcUTFY5LiQDIV5TGHI+6NC90kdOu+KxbL2c8MvbUTRrNb5DZ1PvGyEqwcPtsQfEbeVT1lSaSVZZOXDBbmSZgSO9KGWPcb90K748SU8q8/wCyVe3EFxpm7irKTnEjADU22OrAt9anFzw0EnVSBHG55aBoF818UtUimdI5RMithZFBUMPMA711H/8An7hSvNcTZYNCI1Ug4BWQSakYdCO6p9CoqCduuAJY30kMbakAVlz1UONQUnxI8/lXZfYRwYw8NaYje4lLD8kfcX/Nr/Wte0ZMNMSONgq4Ns+xXSKUpXHrclKUrCJSlKLCqapVTVKyspXAHsvd5p4P9zcSoPy6iy/5WFd/rjvb2w5XFJm8J44ph8wDE3+hT9astnuzc3pfy/1W2xn4KtvUEe/so9dPpXOrQMjLY1aVLAM2nIzgEnHpW47Udjf9lx28huHnM0pikZsLGMrqTQgzp3U+JzmtVLGGUqejAg/IjFTC5RuIdm8fFNaAZ8TrtD19S0W/+KrNzy3DyJsfHRWu2ZJYJo5Wk25cLj8hRGrUY0sR4HvD69R+u/1q5wiKW+m5NmnMP35CSIYx5u46/Ibnwq0LGeGWSOWOZ5Y5HjPLilZMA7MgVTswweua2AajjyVjJtKmMoYHi448PNXqyuEcNM1rxg4zotYMfNC8237gr1b8CvZBlLG4I/aQR/8AyMtTfsT2UmhtrwXEfLa67unUjNpEJTfQSBuzbZrTJK2Nt7i+XHqFV7arIZoQyNwJv7Fc0vGYwsUJB06gVxnz2z5it32k7NwWXuj2zSulzFIxaR9ZYgRuh8AO6zdBUa4RdvMIoreJ55iigog2XAA77dFHzrrEPs/e44dbW13KY5LdiytAQSqNqHL1ON8I2nOPuivc0ghtiNhc+VvPIrTXV0e+hmjdci1wPlr6hcn4jfE6o4oWnfoyorMFz4NpB39PSthwzhPEHjX+wXLHAyzIIwT/AIyK7fwDs9BYwiK3TQucnclmY9Wdjux/6GK2NQX7SaOyxniSoT9r1JlMjTbha3Dx1XEuGezjiM1yztEtsBCFBmKyBm1ZwBE2Rt4ny9aktt7NroWN9byywt7ysbRhNYCyx+J1DbVpQfSukVavLpYo3kc4WNGdj5KoLH+AqO6vleQABw9FBlqZZQQ91wTe3Vc44X7J5ZD/AGuYLGNuVASWYeTykDSPRR9a6LZWEcEaxxIsaIMKqjCgfKoJZcOkvR7xfFjzO9Hb62EMMZ3UFVI1yacFi2dya3fYUI0ckkIZbd3AhBLFW0ZV5UDElUY4A6Z0ZwM7yKyKTd4nu04DT+1md8shD5Tcn54KUZqlKVTKMlUY4B2zt0HU1WlZWVBeJWb8SOUvY0ZVeMxcoM0YdkZlkDOrg9xQdh47b1o+Lk/7XS6usyNDA2s2ySyQoWGEZkwWiOnWTu3wKdug3lzZxXHE7zmxJJy0tY11qrY7jyHGRt8YrFEV3bzSCC0gaN3BU87lYVUVQpQRnGCGO2fiNdpFKzchrW2yHHmsxU77iQuuO5Y3F+E8RuYLtI7WFUvY4l+0n+1AjyUOFQqCcju6j061esOLmyhitpraVZUjRERSkvMCjTrVkPTIOcgEeVX+LwJbwtIss0JwW5cMxCu4GooiMrLnr8KjzOB0y+z8iS2wljMoMwLFpiWm1DK9/Ud9JGwG222K2SPjLBYFbIY5mynE4ZrjfGrWPiV/K6ynmyMSI0jYhAi478khQKFC5LYwN67R7NuKySRPA/u+i3WBYWty5jaN0JBy5yT3fTrUDv8AsP7hYSxQh55rk96XCxpHGmGbmuSQseRqIJ72PIHPSOwdkVgedgA104lGF0/ZqixxYHgCiBgMDHM6VXbTcwwZ88lqcwtOeqktKUrl0SlKURKUpRFU1SqmqVlEqF+0ns/LcJFLbxGWWMshVSqkpJg5yxAwGUfvGppStkUpieHBbIpHRPD2ahcm4V7Jrufe9nWBP91b96QjyaU7L9Aa6L2d7MW1hFy7aPQpOpiSWZm6ZYnqa2lK2zVckuROXIJLLJK7FI4k9V4hgVBhVCjOcKABk+OBVzNUpUa5K1JSlKLKxeHcLhtk0QRJEnXSihRk+Jx1NZVKUJJNysJSlKwij13x+dndbZIiiMYy8rPu6/FpRF3Ct3clhureWTG7rtNc3BktefYs0iNG0Tx3UMhV1KnTqck7HqAaurfSQyTxwQG5iimk76OiPrd2kePEhAcoWwWDeQ6g1p+095Hfxch7O6juCf7OzxBdMoBZSJg2kDunO/QHxArqIaSIAHD48VIwMwA8fFbTj/P9wSElVmnaG1LISVBmcRsykgHddR9M+lT+1tUijWNBpRFVFA8FUAAfoKhPHeG8zh7JLIQ0cSvzRsRLCocSeH31zUw4Pfc+3hlIwZYo5CPIugbH8ahbTvhaeFylQCHDuWXSlKpFoShpSiwoRwgFri/k/HeMg+UMccX+oN+lXYOG3U1wIheBFMbyEpAmsBGjXGXZhvr66fu15MN3bO6+5NNG0ssgkhkiLESSM+WjkKEHvY2J6VH+K3rSysjcMu2cxKWja4WFWj1MBqRZcFdWr+vhXXU72G1iCLcwpWMbsNac/Fbe492UyW1m7XVxIOXd3UjczkxH401juh2GVEaAb7t0rO45xP3eB5AMsBiNfxSsdMaDzy5UVpOGy8QVAkXD7W2QfCrTZAH5YU3NbLgPDp7y4WW4MRhtZG5YiD6ZLhe6WJYnKxHUo2GWz+EV7qJg0Y3aBG2hYdblXOG+z1wkcdzdvNCmljCUQBmG5WSQbyRh99O2cAHOKmlKVys08kxu8qMlKUrQiUpSiJSlKIqmqVU1SiJSlKIlKUoiUpSiJSlKIlKUoiUpSiLn8bT29xcW8MKSxRPrBaTlSA3GqYqcqwcAse9t4DfBrW3y3VzPBFdolvDI0hRYpOZK0scbFSz4AUAEsMD4lGamfaHsn7y3MiuJbabSFLxYIdRkgOjbNgk4OxGTvXK7wpw/iUQfixnch1uJWWMmBSMhVLlwpYjBCjOMdM11NHUNmAA/lbkf8W0S2AaVMOOW8k0VvaztgXM6wTyRjAKYZtgfgMmgLjfGpuu1dBijCqFUYAAAA6AAYAH0rj3HO2AuI+Vb8zSCre8uND6kYMGiUAENkDvEDGOhqZ9m/aBbGyja6uYkmRNMyswDa0Oktp697Abb8Vatp0VRu2SYTbPL3WiSpiklLWuvYKYUrxb3CyKHRgysAVZSCpB6EEbEVi8Z4xFaQPNM2lEG/iSTsFUeLE7AVzoa5xwgZrKxe1nHfcbOWfGooFCjwLOwRc48MsP0rnkHtGv0zl4pM5xqjwVPpoZcj0OfnWj7UdqJrwmWfKxqRyrcHKrkgAvj+8k3G52Hh51hRTBskdASM+eOuPTO30r6HsnYUTIrVTQXHO3ILnq2vfe8ByGRPMraXntK4jHIoSdXdjtE0UZTT4klQGUfWsjsA083ErmaWRpW5CrI56a3cMFUdFUKpwB0A9aiA4VoWSR5GZiGY6SVGwJAyNyB5ZxUmsO0j8Js2XQkzt9rq5gR8sqj7RCMkAAAEHfbYZr1W08NOLMjDXO0tyHurLZbnyuxl12s17z7LoHHuKC3gdywVtDCMEjLSaTpVR4nONv6VyHgPF5bC6ssSSqDJm4RGdlcZGrKZ0sSCasP2nmlk5lykjahtJjIUHwVBsieg+uTVwxiS5RxuEiJBHTLkjr8gakU+z4zCWuNy6w00Hj91prtovdKCBZrQeOvku1WftJsJJFjMrRs/wAPNRo1J8tbbA+hIrKse3VhPNyY7lGkJwo7wVz5RuRpc/lJriPEGyBGACZDjcAhVHxNg+Xh6mrtzaLIoVs7Y0kbMpHQqR0NQH/SsJLt285DLTVRm7WIDS9uv2X0NSoT7PO2bXK+7XJ/tEa5VvCeMbax+2NtQ9c+O02rh6mnkppDFILEK8Y9r2hzdClKUqOvaUpSiKpqlVNUoiUpSiJSlKIlKUoiUpSiJSlKIlKUoiV8/dpYY47u6FtjQJzoYqSAx3kAK5JUSagD9K+gq4HxrhzWfEbm3bOlnNxD6xykkgflbI+hrqfpgt/UuaTa4VbtK4huBexWGtwz/CpA/E4K/ovU/XAr28AKlSSQwIP1+VXKV9IDeea5MyZ9nJbzsR7TEsLB7adJHltdYj0LqVkOWTUc5UaiRnBwCKj3GO2E99yDezx6U+0SONCqayMBnbJBI8PLJrEvVjMuQ2mZELDHio8HHiKucN0PGJEULrGSB0z47dOvpVDBsiCKoMjQC6988/nVXUte50QvcD58uvPFgXQRp8TnIOdgFwxbI+g+oq/AxUAaCoUYG4YYHy3/AIVYsU+0kI2VDy1HgPvNjyGogfSrvE3IiYDq2EHzchf5GrgcZT8sq48IRp+f6Xu4IaNtxgo2/hgr1+VU4hfi8EUUUfKtYlQyLpCGWcKNWrG7BTkb+p+WXw/hj3EyRRIGVNLyZIVQoPcVjvsxHQAkhTtWtLFoPVyRt5u53H65qBLu6iqwuz3Yv4ngp8O8p6XE023jrDuHFZjvpBJ2ABP0ArD4dcamfpjCthSCAW1eIAwcAZ/Xxq4eDo5C6pAHIU/aPjSThiQSRgLk/SrCPpzOX0rK+tlcZwGPdUNsRhMDx6VJe9++aDoBc+OXRR42R/p3cS4gDwzPNXrZdUsjnwIjX5Lu36sf4VlSSBQSxwAMknoKxuH3ccikxtkaiT5gn0rU8Ul51xyWbTEmGfzYkAgevXA+tbTKI4wRnc+pWgRGWXCcgBn3D3Uq9m9293xaAxxkRwiWVnOx06Gjzg+BZlHnXdq+feEX8sEqS2+YSilAzKCCjYyvLPUbA5ONxXW/Z32ne/s9UuOdFK8UuBpGVOVIHhlCv1BrgvqOkn3gqHEFuQuui2fLEWbtgsRwUnpSlckrNK9KK81UURKpVapRYSlKUWUpSlESlKURKUpREpSlESlKURKiPtI7Im9txJCB7zb5eH9sfeiPow6euPM1LqVugmfBIJGaheXNDhYr54sbwSpqGx6Mp6qw6g1fqa9vvZu7Sve2A+1O88HhN5snlJ6ePzzmCWl2sq6l+RB6gjqCPA19Y2XtOOujuD2hqFyFdROp3XH8StJbWjSvdsMayxiUnoAev+UCt3ZWwijVM7KOv8TWLLLFamR3fHMYNp8c4wcCsO5ub2W3eaO2dINl5pBx32CjBOAck42z1r3vYqb+Z7Rv6lbTHLVGzf45fa3osjhtzJygTGW1kspUqBhiT3iTsd/KsifOkNJpUIQ5AJJ7udsnG+9ZMEWhVUfdUD9Bir/DuFvdXKRoBpTEspb4QAe4Djc5YZwOunw61sneKanL3nQadf8AV4p2/qakMYLXOvT/ABbXgAnhh+IQl25krAK0hJ6KSwKoqrhcYJ6nIziorbS4t4mOdICsx642JyfTOK6HdRWEBKzyxyTaTjmYdgceEQyE/TO/U9agXCP+7xf8Nf5VQ7DLpZJXu1NuHy66Db5jjiibGMgTx6eiyGAZeuQRnIONj6g9CP5mtRxOCS6UKmFjLZBOckLnLAeWSMedbJ7IYIUlA3ULjBz1wCDp+mKxr2eO1jLAZY7LkksxPqd8eNdHM3EO3kOPVc1A4NIwZngOStcO4AWnitbTe5ky2tjgBVUsdfhpIHSsjhrKxdjHomVikob4lYbEZO4G3T0qQewThplurq6k3KIIwT+KQ5bHlhUx/ip7Ubq3tuKscFC9uhlwG0ySajgjwJCAZI8/PNc7T7UH68wWAbbyVxUUhNPe5Lvv07lrazeA9pzwuWScLrjcKJ4841YOFdT0DjJHkQfkai78TlcBtUcCEZUuQzsPMCvSSc1TG1zFIrgqdgrDyIwd98bVdVW6qojE4XB+c7qsp45Kd4ffv1OXlb1X0vG+oA+YB/UZr1UC9l3aTVGbKV8yQrmEnq8PTHqyHun0Knzqe18nq6Z9LM6J4zC6uORsjQ5uhSvSV5r0lRVsXmlKURKUpREpSlESlKURKUpREpSlESlKURKUpRErmnav2bTtcSz2Qh+2Id45GZDzOjFSARhuu5G5PnXS6VMo6yWjk3kRsVqliZK3C8XC5z2P9kMUR59/puLg4Ok7wx+QA++R5nbyHiae16/2tLVejSGZgPBIRhR8i7D92uj1xHtZxQXPErh8/wB0fd1XxVYidRI6jVIWPy01dbHEtfXh8pvbNRKx4gpzh7gtbWbwRWW3eSSTlRynmNpJRmTGlA77FV076VIyXOSc4rCxW79ngjIdJjqktf7vX8KwndZBn73VSx6ADGN89Z9QY9y0t0vn7KJ9NmITOLxd1suSucPtJnAFvZ6Iz9+UiBSD4hcF2+qjrUV4SPsI/RQP0zUh4z22e6do7ZikK7NKNnlzn4PFE2Pe6nwxWoVQBgbAV42FSSRB0rxbFpz8V6+oa9s5bEDfD0yHcqk4rU21uZ5Oe47q/wByp8h98j16itnLGGBB6Hr8vL615ubpIxl2Cg7D19ABV/KwO/loPuueheWizf5H7f2p97CrMJwxpD1luJGJPkoVf5hque0LtbZXFvLaRkTyOpXVHpZIT+JpCCAf2VyT6da5xLdH3WCNojyrdJF0k95zJKZDIybAY2Gk52BPpXmC+U5CL8PVAArr80OBj5GuRg2G18+/ncRncN+y6GevLWkRC/XgsDiNqiKmuNO6diEPLPXKtgEpnOR4Vicy0fu8pF9QXJ+mlcmt/wC/J4nSfJgV/mMV7edEUsWAUdTt/SuldA0kkEW7gVUtqHAAOab9CQrPDLt4DDLDzGkt21ozjSWHRkOcHDISvTyr6C4ffpPEksZykiK6n0YZGfXw+lcF7NcFvOLOfdhybdW0vcOM/MIM7t6Dp4kV3PgPBks7aOCNmZY1xqc5YkksST6kk1w/1JLTSPaIzd4yPcr3Z7JWNOPQ5rPr0tUoBXKDVWKpSq1SvKJSlKLKUpSiJSlKIlKUoiUpSiJSq1SiJSlKIlKUoiVDu2vs4t77M6EwXKqSJkHxYHSRfvj16/PpUxrF4tfJBBLLJ8Ecbu3yCk4+Z6fWpFPLJFIHRmxXlwBFivm234hI0eXfluACGxmJwemr8B3A8OtUS694jdixjdFMcundXUnOk77qWUVRbCUxMpjZTylx0IJR1bTkeOPA+VbzshZ2EzyiYRNJkaVc7aNI6DIy2rOfHpXf/uBw2eMQ+WUI7Oa12Jhwn5fwWulumhMYZNTMCuEAGBgYUeeD/CvZS4bvMRGBk6EAZzjw1NtmsvtdwSzWSMQIgOH5ioxIA20E4Y4J73zArRScNjAzpHVSdye7qGrqfLNSG7TFtDblf4VHOy+ovzt8AW5sLhXjDKxKnxbrkdQa3/Y23tbieeOUK8nIwhyDiNsrJpHg2Su/XBHrUJuhDHJIHEagP3QQPh0rjAxW77D3IHEbYxg6WMkbEKQuGiY9SBndQfpWqo2gZ4d3ht1W+k2a2nqN4XX6W55K7PbyQu8Ug+0j2Pk4+66/ssN/nkeFaQRhbmJh3WYMrR9SFwcH5dNj6eWK6r7QeHRS2MrPGGkRDySAeYJGIVQhG+7EbeNRbgPs6QzWsNwQ0s5NzcoRqkjiiGVQOTlVZmCMfEnb4az+6jdB0gzbx7s14k2TupH4D2T75W+ZrVz3CxqWY4UDJrH7IdmJeO3J1ZjtISC5HU+Sr4FyPH7o+meoXXsasZGGp7goG1csygr8tRUvj/FUw4VwmG1iWKCNY416Kv8AEk9ST4k71U7T+o2zR4YLi/Na6PZwgOJ+ZXuw4fHbxrFEgSNBpVVGAB/1vnxJrIpSuLJJNyrdK9LXmqg16ZqsFUpSleFlKUpREpSlESlKUWEpSlESlKUWUpSlESlKURKUpREqzeWiTRtHIodHUqynoQeoq9VayDY3CwV86cLvMW6s5bZmBJyxADsBqxvsAN/1q5cwwyqGIRwWXvYBzuB1+tbO/t1jublEGlVupwoHQDXnA+pNRTtREIgGjGkyZD42DD1HQn1611rLOflldTy4iIE5iy2FvwqHmSqYkwNBG2Nin/MGvc9raRY1LEp8AQMn5DqarbOdAfPea2VifMjO/wDE1pexw5kskj95wAQx3IyTmvdiQXEmwsvN2ghoAubqTIqOAdPy1LgjHoRkVbuWI5bo7LpkHeRirAMCmQy9N2H8a1tlKZbmVZCWVD3V6L9QNm+ua2tyNgPAuin5EjatVi1wW7EHNKlPYe0vb62kI4iVkjleJxLBHKVZTlHRsqRlSOudwanHZnsdDYl3DPNPJjmzynVI+MbD8K7fCPIdcCoF7E52984ime7qjbHhq1OM/ptXXsVU7QmlEhjv2cvVVhN9V4pVariqpF5pVcVXFYReaV6IqmK2Ri7kK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49" name="AutoShape 7" descr="data:image/jpeg;base64,/9j/4AAQSkZJRgABAQAAAQABAAD/2wCEAAkGBhIQEBUUEhIWFRUUFBYVFRcWGBUXFRgXFhcYGBsYGBgXHCYgGB0kGRkYHy8kJycpLi0sFR8yNTAqNSYrLCkBCQoKDgwOGg8PGiwlHyQsLzEvLDAsLzA1LywqNTQpMjQyMiwvLCwsLC8tLSwsLC00LC0sLCwvLCosLC0sLCwsLP/AABEIALsBDQMBIgACEQEDEQH/xAAcAAEAAQUBAQAAAAAAAAAAAAAABgEDBAUHAgj/xABGEAACAQMCAwUFBQUFBQkBAAABAgMABBESIQUTMQYiQVFhBxQycYEjQlJykWKSobHBJDOCorIVU3PR8Bc0NWR0o7PS4Qj/xAAbAQEAAgMBAQAAAAAAAAAAAAAABAUBAwYCB//EADIRAAEDAgMFBwMFAQEAAAAAAAEAAgMEERIhMQUTQVFhInGBkaHB8Aax0RQVMuHxI0L/2gAMAwEAAhEDEQA/AOu0oDSvnilpSlKIlKUoiUpSiJSlKIlKUoiUpSiJSlKIlKUoiUpSiJSlKIlKUoiUpSiJSlKIlKUoiUpSiJSlKIqKNh8hVaUr07VYCUpSvKylKUoiUpSiJSlKIlKUoiUpSsolKVrn7R2gkWI3MPMdgqpzELlj0AUHOay1rnaBYWxpSov7Ru0U1jaLJBpEjzxRAsuoAPqydORnpXqKMyPDBxWdcgpRSuLSdveKBWY3UeysQFgj8Bnqc11zgd6Z7WCU9ZYY5D4bugY/xNb56V0LQ4kHuUiellpyBKLX+cFm0pSoijpSlKIlK8tIAcEgE+BIzXqs2RKUpWESlKURKUpREpSlEVapSlZOqwla3jPaW1swPeJlQn4V3MjflRQWb6Coz7UO0VzapBHbOIjcNIrS41MuhQwVAdgTk7npprmdvaBWLlmeRjlpHJaRvmx3qxp6IPaHvOR4BWdDs6SrzBs0an+l360vUliWVGDI6B1bwKkZB36bVGOL+1Cwt35ayG4k/BAA+PzPkIv61CtPP7MRlskW05WRQSAUWZkIOOoAkVv8NR+3tkjGEUKPIDFb46GME4iTYkW7l62fs01ZPasBrz+fLLt/Z3j8d7AJYwVGpkZWxlWQ4I22PgQfEEVs64BbcavIWaG3uTDE+JWCKmstgIcOwJXZV6VLfZrxeQX0kcs0jiS31jmyO51ROMkaycEq/h+GtU1BhBc09QF4qNnyxB77dlpsppfdveHwSNHJdIrodLLhyVPkdKkZqtt27sJGVUuUJZgq7PuWOAN18SQK4tY3hmDzE7zTSy/vyMa8387KYtDFW50ekjBIKtrzggg4053qT+3xXw3N/D8KY3Y96YTl+ova3PQXv7Lu3GO0ltaD7eZUJGQvVyPMIuWI9cYrYq4IBBBBGQRuCD4iuBEEsWYl3fdnclnb8zHc10D2Y9o9StZyHvRLrgJ6tD00epjJA/KV8qiTUQZHiabkarRW7LkpYhI4359OSrxX2otDPLEtmX5UjR6ucq5KnGcaCRVqz9qhkZo3tuWfd55VZZdYHJjLnVlFx02IzvUN4w+q8uz/AObnH6OR/SsXgya5OIv4QcLmA9GlH/LNT20sNs28Ov5XupooYaJs4vidbuzz5LXxRSXKK9xc3ExdQSHlcruM9M1kRWCIumNQnkVGCD4NnrkEA/Sq8PTEUY/YT+QqtreJKCVOcMVPmCPCpbnOztoulpqSmjja3CAXN8Tlmu09jOPG9s45WxzBmOYDwlTZvlnZh6MK0ftfjzw9PS7tz/mI/rUd9mnGORftAx7l2mpf+NEN/wB6P/QKk/tX/wDDx/6m3/11UbrdVbbaE3HiuMkgMNTujwd6cPRctvTiN/yN/pNdw7KppsLUeVtAP/aWuG8RH2MnqjD9Riu/2Ntyoo0/Aip+6oX+lbK8/wDNo6q3+oD/ANWDp7q/SlKplzi1nH+PpaICVaSRzohhjGqSV8Z0qPluT0A3Nc1uRx7jE00UUsVpFCdEgjkOA+ATGZUBZ3G4OCAMfLPr28z3MIgkidkjkV4ZCuQeofTqG4DAbgHfljOcCuX9ju3V1wqVpLdgdalXR8lD5MQCO8DuD8x0NdTsyki3QlIuT6LS8m9lbuey3EDNpaCZpNYTO794yGId/JG8ilQc9VPka3ck/HOCsvNe4gRmABc82Eny+8pOPAb1Gb3tLdTNl53+4MKSo+zBC7LgbBm3694+Zr2naq7Fu9uZmeGTGqOT7RQQcgrrzoYHxXFXDmNcLOF14X0h2H7UyXkQW4VVmChw0Z1QzxnbmxN+bZl6qcZAzgSevnP2a+1RuGDkzIZLdmLd3HMjZsZK5+IHG6nHmD5917Odq7XiEfMtpQ4HxL0dPRlO4+fQ1yNfRuhkLg3s/PJb2uutvSlKrF7SlKURKUpRFU1SqmqVkooH7ZbUnhyzAb29xFJ/hJMbfTviue12btjw33nh9zEOrwSBfzBSy/5gK4hwubXDG3mg/htV5ROxQW5H7/Cul+npLPfH3H2/Cn3s+4etxwy+tnwA80wyegE0SEH0w2T9KgVgzGJdfxAaW/Mp0n+INXZIgww2SpIJXLaCR0LLnSxHqK9quNhsPIdKkgWLjfU39laUOzn0075MQwnQeN1jXQw8bepU/Jx/9gterjijWjLcLn7PmKceUsTx/wA2U/SvV1DrQr0JGx8j1B/XFW3QTRYbYOu/mD4/xFbmkZErdVQb1skI/wDQuO8ZewXnhEOiCNfJBn5nf+tW74jnwKfN2+qrt/Os/FariFsWmMoO1ssTt6iWYR/yNZZ2nk968Vrm01KxvAFo8iPwsu6u2R1GglNLM7AE6ApUaj+yCwz86y47mSKSOaI/aQuJE3+LwZD6OuVPzrzl1bKPoOmSNjhWJSRdLL3gQMjxxVI4wqhR0AAHyHrXgkWC2mGSV0scucZtbyz9c+9WrO55qmQ7GWSSQjOcF5GYqfUZxWw4WiRWHFpHkRWnEVvGpZQzABdWFJyRiQfunyrUD7KU/glP0WTp+jfz+dZXuyatWldX4sDV+tZdbwNvQ3UOahNVTsp72LCL+At66qkVyhICsDtkfIbZpFbwpHb8rVzOU4ucoyrr5jOhDMBrYKxQkeCrWI75vFH4YWP6t/8AlbK84TJ/sya/E6rypOWIlXJ1CVUPMdundIYADxG9ejlYX1t65LXV1ETC2WUnsOIFhrkL6/lY127pplj/ALyF1mT80Zzj6jI+tde4/aR8W4arRzLEj8q4WRgGVQp1d4ZHTcHcYIrk6tkA+dbDg9tPdcNubOANILedLhEHwSRtnXbk9NQbLhT1yKjSR4sLr2LTr0KibdgAcyoabXyP3B+dFJezHYzhcraRfm8lUhmCzBV2Odooz8GfU/OulV8926XEksa2kE3vCuuj7N05RB3LMwAUAZB3xX0JVdtBjmkEuv0PDyVHVsDJLCTHlr8ulKUqsUVR32gWttLw6ZLrOgqAukZk5ufs+Wv3nLYAHjk+Ga4z2c9lLXCSLcLJbSROo1EBg4YZIC7DAGMMGO7HyrrfbOYLdWRY9xPe5m9OXCBq+gc1RGSMxc6ZluJQZOTk8tUfAWLGMF1ypz8RJY/DgDp9mhzKe4OufsvbGMJGLjkob/2RWcUTFY5LiQDIV5TGHI+6NC90kdOu+KxbL2c8MvbUTRrNb5DZ1PvGyEqwcPtsQfEbeVT1lSaSVZZOXDBbmSZgSO9KGWPcb90K748SU8q8/wCyVe3EFxpm7irKTnEjADU22OrAt9anFzw0EnVSBHG55aBoF818UtUimdI5RMithZFBUMPMA711H/8An7hSvNcTZYNCI1Ug4BWQSakYdCO6p9CoqCduuAJY30kMbakAVlz1UONQUnxI8/lXZfYRwYw8NaYje4lLD8kfcX/Nr/Wte0ZMNMSONgq4Ns+xXSKUpXHrclKUrCJSlKLCqapVTVKyspXAHsvd5p4P9zcSoPy6iy/5WFd/rjvb2w5XFJm8J44ph8wDE3+hT9astnuzc3pfy/1W2xn4KtvUEe/so9dPpXOrQMjLY1aVLAM2nIzgEnHpW47Udjf9lx28huHnM0pikZsLGMrqTQgzp3U+JzmtVLGGUqejAg/IjFTC5RuIdm8fFNaAZ8TrtD19S0W/+KrNzy3DyJsfHRWu2ZJYJo5Wk25cLj8hRGrUY0sR4HvD69R+u/1q5wiKW+m5NmnMP35CSIYx5u46/Ibnwq0LGeGWSOWOZ5Y5HjPLilZMA7MgVTswweua2AajjyVjJtKmMoYHi448PNXqyuEcNM1rxg4zotYMfNC8237gr1b8CvZBlLG4I/aQR/8AyMtTfsT2UmhtrwXEfLa67unUjNpEJTfQSBuzbZrTJK2Nt7i+XHqFV7arIZoQyNwJv7Fc0vGYwsUJB06gVxnz2z5it32k7NwWXuj2zSulzFIxaR9ZYgRuh8AO6zdBUa4RdvMIoreJ55iigog2XAA77dFHzrrEPs/e44dbW13KY5LdiytAQSqNqHL1ON8I2nOPuivc0ghtiNhc+VvPIrTXV0e+hmjdci1wPlr6hcn4jfE6o4oWnfoyorMFz4NpB39PSthwzhPEHjX+wXLHAyzIIwT/AIyK7fwDs9BYwiK3TQucnclmY9Wdjux/6GK2NQX7SaOyxniSoT9r1JlMjTbha3Dx1XEuGezjiM1yztEtsBCFBmKyBm1ZwBE2Rt4ny9aktt7NroWN9byywt7ysbRhNYCyx+J1DbVpQfSukVavLpYo3kc4WNGdj5KoLH+AqO6vleQABw9FBlqZZQQ91wTe3Vc44X7J5ZD/AGuYLGNuVASWYeTykDSPRR9a6LZWEcEaxxIsaIMKqjCgfKoJZcOkvR7xfFjzO9Hb62EMMZ3UFVI1yacFi2dya3fYUI0ckkIZbd3AhBLFW0ZV5UDElUY4A6Z0ZwM7yKyKTd4nu04DT+1md8shD5Tcn54KUZqlKVTKMlUY4B2zt0HU1WlZWVBeJWb8SOUvY0ZVeMxcoM0YdkZlkDOrg9xQdh47b1o+Lk/7XS6usyNDA2s2ySyQoWGEZkwWiOnWTu3wKdug3lzZxXHE7zmxJJy0tY11qrY7jyHGRt8YrFEV3bzSCC0gaN3BU87lYVUVQpQRnGCGO2fiNdpFKzchrW2yHHmsxU77iQuuO5Y3F+E8RuYLtI7WFUvY4l+0n+1AjyUOFQqCcju6j061esOLmyhitpraVZUjRERSkvMCjTrVkPTIOcgEeVX+LwJbwtIss0JwW5cMxCu4GooiMrLnr8KjzOB0y+z8iS2wljMoMwLFpiWm1DK9/Ud9JGwG222K2SPjLBYFbIY5mynE4ZrjfGrWPiV/K6ynmyMSI0jYhAi478khQKFC5LYwN67R7NuKySRPA/u+i3WBYWty5jaN0JBy5yT3fTrUDv8AsP7hYSxQh55rk96XCxpHGmGbmuSQseRqIJ72PIHPSOwdkVgedgA104lGF0/ZqixxYHgCiBgMDHM6VXbTcwwZ88lqcwtOeqktKUrl0SlKURKUpRFU1SqmqVlEqF+0ns/LcJFLbxGWWMshVSqkpJg5yxAwGUfvGppStkUpieHBbIpHRPD2ahcm4V7Jrufe9nWBP91b96QjyaU7L9Aa6L2d7MW1hFy7aPQpOpiSWZm6ZYnqa2lK2zVckuROXIJLLJK7FI4k9V4hgVBhVCjOcKABk+OBVzNUpUa5K1JSlKLKxeHcLhtk0QRJEnXSihRk+Jx1NZVKUJJNysJSlKwij13x+dndbZIiiMYy8rPu6/FpRF3Ct3clhureWTG7rtNc3BktefYs0iNG0Tx3UMhV1KnTqck7HqAaurfSQyTxwQG5iimk76OiPrd2kePEhAcoWwWDeQ6g1p+095Hfxch7O6juCf7OzxBdMoBZSJg2kDunO/QHxArqIaSIAHD48VIwMwA8fFbTj/P9wSElVmnaG1LISVBmcRsykgHddR9M+lT+1tUijWNBpRFVFA8FUAAfoKhPHeG8zh7JLIQ0cSvzRsRLCocSeH31zUw4Pfc+3hlIwZYo5CPIugbH8ahbTvhaeFylQCHDuWXSlKpFoShpSiwoRwgFri/k/HeMg+UMccX+oN+lXYOG3U1wIheBFMbyEpAmsBGjXGXZhvr66fu15MN3bO6+5NNG0ssgkhkiLESSM+WjkKEHvY2J6VH+K3rSysjcMu2cxKWja4WFWj1MBqRZcFdWr+vhXXU72G1iCLcwpWMbsNac/Fbe492UyW1m7XVxIOXd3UjczkxH401juh2GVEaAb7t0rO45xP3eB5AMsBiNfxSsdMaDzy5UVpOGy8QVAkXD7W2QfCrTZAH5YU3NbLgPDp7y4WW4MRhtZG5YiD6ZLhe6WJYnKxHUo2GWz+EV7qJg0Y3aBG2hYdblXOG+z1wkcdzdvNCmljCUQBmG5WSQbyRh99O2cAHOKmlKVys08kxu8qMlKUrQiUpSiJSlKIqmqVU1SiJSlKIlKUoiUpSiJSlKIlKUoiUpSiLn8bT29xcW8MKSxRPrBaTlSA3GqYqcqwcAse9t4DfBrW3y3VzPBFdolvDI0hRYpOZK0scbFSz4AUAEsMD4lGamfaHsn7y3MiuJbabSFLxYIdRkgOjbNgk4OxGTvXK7wpw/iUQfixnch1uJWWMmBSMhVLlwpYjBCjOMdM11NHUNmAA/lbkf8W0S2AaVMOOW8k0VvaztgXM6wTyRjAKYZtgfgMmgLjfGpuu1dBijCqFUYAAAA6AAYAH0rj3HO2AuI+Vb8zSCre8uND6kYMGiUAENkDvEDGOhqZ9m/aBbGyja6uYkmRNMyswDa0Oktp697Abb8Vatp0VRu2SYTbPL3WiSpiklLWuvYKYUrxb3CyKHRgysAVZSCpB6EEbEVi8Z4xFaQPNM2lEG/iSTsFUeLE7AVzoa5xwgZrKxe1nHfcbOWfGooFCjwLOwRc48MsP0rnkHtGv0zl4pM5xqjwVPpoZcj0OfnWj7UdqJrwmWfKxqRyrcHKrkgAvj+8k3G52Hh51hRTBskdASM+eOuPTO30r6HsnYUTIrVTQXHO3ILnq2vfe8ByGRPMraXntK4jHIoSdXdjtE0UZTT4klQGUfWsjsA083ErmaWRpW5CrI56a3cMFUdFUKpwB0A9aiA4VoWSR5GZiGY6SVGwJAyNyB5ZxUmsO0j8Js2XQkzt9rq5gR8sqj7RCMkAAAEHfbYZr1W08NOLMjDXO0tyHurLZbnyuxl12s17z7LoHHuKC3gdywVtDCMEjLSaTpVR4nONv6VyHgPF5bC6ssSSqDJm4RGdlcZGrKZ0sSCasP2nmlk5lykjahtJjIUHwVBsieg+uTVwxiS5RxuEiJBHTLkjr8gakU+z4zCWuNy6w00Hj91prtovdKCBZrQeOvku1WftJsJJFjMrRs/wAPNRo1J8tbbA+hIrKse3VhPNyY7lGkJwo7wVz5RuRpc/lJriPEGyBGACZDjcAhVHxNg+Xh6mrtzaLIoVs7Y0kbMpHQqR0NQH/SsJLt285DLTVRm7WIDS9uv2X0NSoT7PO2bXK+7XJ/tEa5VvCeMbax+2NtQ9c+O02rh6mnkppDFILEK8Y9r2hzdClKUqOvaUpSiKpqlVNUoiUpSiJSlKIlKUoiUpSiJSlKIlKUoiV8/dpYY47u6FtjQJzoYqSAx3kAK5JUSagD9K+gq4HxrhzWfEbm3bOlnNxD6xykkgflbI+hrqfpgt/UuaTa4VbtK4huBexWGtwz/CpA/E4K/ovU/XAr28AKlSSQwIP1+VXKV9IDeea5MyZ9nJbzsR7TEsLB7adJHltdYj0LqVkOWTUc5UaiRnBwCKj3GO2E99yDezx6U+0SONCqayMBnbJBI8PLJrEvVjMuQ2mZELDHio8HHiKucN0PGJEULrGSB0z47dOvpVDBsiCKoMjQC6988/nVXUte50QvcD58uvPFgXQRp8TnIOdgFwxbI+g+oq/AxUAaCoUYG4YYHy3/AIVYsU+0kI2VDy1HgPvNjyGogfSrvE3IiYDq2EHzchf5GrgcZT8sq48IRp+f6Xu4IaNtxgo2/hgr1+VU4hfi8EUUUfKtYlQyLpCGWcKNWrG7BTkb+p+WXw/hj3EyRRIGVNLyZIVQoPcVjvsxHQAkhTtWtLFoPVyRt5u53H65qBLu6iqwuz3Yv4ngp8O8p6XE023jrDuHFZjvpBJ2ABP0ArD4dcamfpjCthSCAW1eIAwcAZ/Xxq4eDo5C6pAHIU/aPjSThiQSRgLk/SrCPpzOX0rK+tlcZwGPdUNsRhMDx6VJe9++aDoBc+OXRR42R/p3cS4gDwzPNXrZdUsjnwIjX5Lu36sf4VlSSBQSxwAMknoKxuH3ccikxtkaiT5gn0rU8Ul51xyWbTEmGfzYkAgevXA+tbTKI4wRnc+pWgRGWXCcgBn3D3Uq9m9293xaAxxkRwiWVnOx06Gjzg+BZlHnXdq+feEX8sEqS2+YSilAzKCCjYyvLPUbA5ONxXW/Z32ne/s9UuOdFK8UuBpGVOVIHhlCv1BrgvqOkn3gqHEFuQuui2fLEWbtgsRwUnpSlckrNK9KK81UURKpVapRYSlKUWUpSlESlKURKUpREpSlESlKURKiPtI7Im9txJCB7zb5eH9sfeiPow6euPM1LqVugmfBIJGaheXNDhYr54sbwSpqGx6Mp6qw6g1fqa9vvZu7Sve2A+1O88HhN5snlJ6ePzzmCWl2sq6l+RB6gjqCPA19Y2XtOOujuD2hqFyFdROp3XH8StJbWjSvdsMayxiUnoAev+UCt3ZWwijVM7KOv8TWLLLFamR3fHMYNp8c4wcCsO5ub2W3eaO2dINl5pBx32CjBOAck42z1r3vYqb+Z7Rv6lbTHLVGzf45fa3osjhtzJygTGW1kspUqBhiT3iTsd/KsifOkNJpUIQ5AJJ7udsnG+9ZMEWhVUfdUD9Bir/DuFvdXKRoBpTEspb4QAe4Djc5YZwOunw61sneKanL3nQadf8AV4p2/qakMYLXOvT/ABbXgAnhh+IQl25krAK0hJ6KSwKoqrhcYJ6nIziorbS4t4mOdICsx642JyfTOK6HdRWEBKzyxyTaTjmYdgceEQyE/TO/U9agXCP+7xf8Nf5VQ7DLpZJXu1NuHy66Db5jjiibGMgTx6eiyGAZeuQRnIONj6g9CP5mtRxOCS6UKmFjLZBOckLnLAeWSMedbJ7IYIUlA3ULjBz1wCDp+mKxr2eO1jLAZY7LkksxPqd8eNdHM3EO3kOPVc1A4NIwZngOStcO4AWnitbTe5ky2tjgBVUsdfhpIHSsjhrKxdjHomVikob4lYbEZO4G3T0qQewThplurq6k3KIIwT+KQ5bHlhUx/ip7Ubq3tuKscFC9uhlwG0ySajgjwJCAZI8/PNc7T7UH68wWAbbyVxUUhNPe5Lvv07lrazeA9pzwuWScLrjcKJ4841YOFdT0DjJHkQfkai78TlcBtUcCEZUuQzsPMCvSSc1TG1zFIrgqdgrDyIwd98bVdVW6qojE4XB+c7qsp45Kd4ffv1OXlb1X0vG+oA+YB/UZr1UC9l3aTVGbKV8yQrmEnq8PTHqyHun0Knzqe18nq6Z9LM6J4zC6uORsjQ5uhSvSV5r0lRVsXmlKURKUpREpSlESlKURKUpREpSlESlKURKUpRErmnav2bTtcSz2Qh+2Id45GZDzOjFSARhuu5G5PnXS6VMo6yWjk3kRsVqliZK3C8XC5z2P9kMUR59/puLg4Ok7wx+QA++R5nbyHiae16/2tLVejSGZgPBIRhR8i7D92uj1xHtZxQXPErh8/wB0fd1XxVYidRI6jVIWPy01dbHEtfXh8pvbNRKx4gpzh7gtbWbwRWW3eSSTlRynmNpJRmTGlA77FV076VIyXOSc4rCxW79ngjIdJjqktf7vX8KwndZBn73VSx6ADGN89Z9QY9y0t0vn7KJ9NmITOLxd1suSucPtJnAFvZ6Iz9+UiBSD4hcF2+qjrUV4SPsI/RQP0zUh4z22e6do7ZikK7NKNnlzn4PFE2Pe6nwxWoVQBgbAV42FSSRB0rxbFpz8V6+oa9s5bEDfD0yHcqk4rU21uZ5Oe47q/wByp8h98j16itnLGGBB6Hr8vL615ubpIxl2Cg7D19ABV/KwO/loPuueheWizf5H7f2p97CrMJwxpD1luJGJPkoVf5hque0LtbZXFvLaRkTyOpXVHpZIT+JpCCAf2VyT6da5xLdH3WCNojyrdJF0k95zJKZDIybAY2Gk52BPpXmC+U5CL8PVAArr80OBj5GuRg2G18+/ncRncN+y6GevLWkRC/XgsDiNqiKmuNO6diEPLPXKtgEpnOR4Vicy0fu8pF9QXJ+mlcmt/wC/J4nSfJgV/mMV7edEUsWAUdTt/SuldA0kkEW7gVUtqHAAOab9CQrPDLt4DDLDzGkt21ozjSWHRkOcHDISvTyr6C4ffpPEksZykiK6n0YZGfXw+lcF7NcFvOLOfdhybdW0vcOM/MIM7t6Dp4kV3PgPBks7aOCNmZY1xqc5YkksST6kk1w/1JLTSPaIzd4yPcr3Z7JWNOPQ5rPr0tUoBXKDVWKpSq1SvKJSlKLKUpSiJSlKIlKUoiUpSiJSq1SiJSlKIlKUoiVDu2vs4t77M6EwXKqSJkHxYHSRfvj16/PpUxrF4tfJBBLLJ8Ecbu3yCk4+Z6fWpFPLJFIHRmxXlwBFivm234hI0eXfluACGxmJwemr8B3A8OtUS694jdixjdFMcundXUnOk77qWUVRbCUxMpjZTylx0IJR1bTkeOPA+VbzshZ2EzyiYRNJkaVc7aNI6DIy2rOfHpXf/uBw2eMQ+WUI7Oa12Jhwn5fwWulumhMYZNTMCuEAGBgYUeeD/CvZS4bvMRGBk6EAZzjw1NtmsvtdwSzWSMQIgOH5ioxIA20E4Y4J73zArRScNjAzpHVSdye7qGrqfLNSG7TFtDblf4VHOy+ovzt8AW5sLhXjDKxKnxbrkdQa3/Y23tbieeOUK8nIwhyDiNsrJpHg2Su/XBHrUJuhDHJIHEagP3QQPh0rjAxW77D3IHEbYxg6WMkbEKQuGiY9SBndQfpWqo2gZ4d3ht1W+k2a2nqN4XX6W55K7PbyQu8Ug+0j2Pk4+66/ssN/nkeFaQRhbmJh3WYMrR9SFwcH5dNj6eWK6r7QeHRS2MrPGGkRDySAeYJGIVQhG+7EbeNRbgPs6QzWsNwQ0s5NzcoRqkjiiGVQOTlVZmCMfEnb4az+6jdB0gzbx7s14k2TupH4D2T75W+ZrVz3CxqWY4UDJrH7IdmJeO3J1ZjtISC5HU+Sr4FyPH7o+meoXXsasZGGp7goG1csygr8tRUvj/FUw4VwmG1iWKCNY416Kv8AEk9ST4k71U7T+o2zR4YLi/Na6PZwgOJ+ZXuw4fHbxrFEgSNBpVVGAB/1vnxJrIpSuLJJNyrdK9LXmqg16ZqsFUpSleFlKUpREpSlESlKUWEpSlESlKUWUpSlESlKURKUpREqzeWiTRtHIodHUqynoQeoq9VayDY3CwV86cLvMW6s5bZmBJyxADsBqxvsAN/1q5cwwyqGIRwWXvYBzuB1+tbO/t1jublEGlVupwoHQDXnA+pNRTtREIgGjGkyZD42DD1HQn1611rLOflldTy4iIE5iy2FvwqHmSqYkwNBG2Nin/MGvc9raRY1LEp8AQMn5DqarbOdAfPea2VifMjO/wDE1pexw5kskj95wAQx3IyTmvdiQXEmwsvN2ghoAubqTIqOAdPy1LgjHoRkVbuWI5bo7LpkHeRirAMCmQy9N2H8a1tlKZbmVZCWVD3V6L9QNm+ua2tyNgPAuin5EjatVi1wW7EHNKlPYe0vb62kI4iVkjleJxLBHKVZTlHRsqRlSOudwanHZnsdDYl3DPNPJjmzynVI+MbD8K7fCPIdcCoF7E52984ime7qjbHhq1OM/ptXXsVU7QmlEhjv2cvVVhN9V4pVariqpF5pVcVXFYReaV6IqmK2Ri7kK//Z"/>
          <p:cNvSpPr>
            <a:spLocks noChangeAspect="1" noChangeArrowheads="1"/>
          </p:cNvSpPr>
          <p:nvPr/>
        </p:nvSpPr>
        <p:spPr bwMode="auto">
          <a:xfrm>
            <a:off x="307975" y="79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sp>
        <p:nvSpPr>
          <p:cNvPr id="6150" name="AutoShape 9" descr="data:image/jpeg;base64,/9j/4AAQSkZJRgABAQAAAQABAAD/2wCEAAkGBhIQEBUUEhIWFRUUFBYVFRcWGBUXFRgXFhcYGBsYGBgXHCYgGB0kGRkYHy8kJycpLi0sFR8yNTAqNSYrLCkBCQoKDgwOGg8PGiwlHyQsLzEvLDAsLzA1LywqNTQpMjQyMiwvLCwsLC8tLSwsLC00LC0sLCwvLCosLC0sLCwsLP/AABEIALsBDQMBIgACEQEDEQH/xAAcAAEAAQUBAQAAAAAAAAAAAAAABgEDBAUHAgj/xABGEAACAQMCAwUFBQUFBQkBAAABAgMABBESIQUTMQYiQVFhBxQycYEjQlJykWKSobHBJDOCorIVU3PR8Bc0NWR0o7PS4Qj/xAAbAQEAAgMBAQAAAAAAAAAAAAAABAUBAwYCB//EADIRAAEDAgMFBwMFAQEAAAAAAAEAAgMEERIhMQUTQVFhInGBkaHB8Aax0RQVMuHxI0L/2gAMAwEAAhEDEQA/AOu0oDSvnilpSlKIlKUoiUpSiJSlKIlKUoiUpSiJSlKIlKUoiUpSiJSlKIlKUoiUpSiJSlKIlKUoiUpSiJSlKIqKNh8hVaUr07VYCUpSvKylKUoiUpSiJSlKIlKUoiUpSsolKVrn7R2gkWI3MPMdgqpzELlj0AUHOay1rnaBYWxpSov7Ru0U1jaLJBpEjzxRAsuoAPqydORnpXqKMyPDBxWdcgpRSuLSdveKBWY3UeysQFgj8Bnqc11zgd6Z7WCU9ZYY5D4bugY/xNb56V0LQ4kHuUiellpyBKLX+cFm0pSoijpSlKIlK8tIAcEgE+BIzXqs2RKUpWESlKURKUpREpSlEVapSlZOqwla3jPaW1swPeJlQn4V3MjflRQWb6Coz7UO0VzapBHbOIjcNIrS41MuhQwVAdgTk7npprmdvaBWLlmeRjlpHJaRvmx3qxp6IPaHvOR4BWdDs6SrzBs0an+l360vUliWVGDI6B1bwKkZB36bVGOL+1Cwt35ayG4k/BAA+PzPkIv61CtPP7MRlskW05WRQSAUWZkIOOoAkVv8NR+3tkjGEUKPIDFb46GME4iTYkW7l62fs01ZPasBrz+fLLt/Z3j8d7AJYwVGpkZWxlWQ4I22PgQfEEVs64BbcavIWaG3uTDE+JWCKmstgIcOwJXZV6VLfZrxeQX0kcs0jiS31jmyO51ROMkaycEq/h+GtU1BhBc09QF4qNnyxB77dlpsppfdveHwSNHJdIrodLLhyVPkdKkZqtt27sJGVUuUJZgq7PuWOAN18SQK4tY3hmDzE7zTSy/vyMa8387KYtDFW50ekjBIKtrzggg4053qT+3xXw3N/D8KY3Y96YTl+ova3PQXv7Lu3GO0ltaD7eZUJGQvVyPMIuWI9cYrYq4IBBBBGQRuCD4iuBEEsWYl3fdnclnb8zHc10D2Y9o9StZyHvRLrgJ6tD00epjJA/KV8qiTUQZHiabkarRW7LkpYhI4359OSrxX2otDPLEtmX5UjR6ucq5KnGcaCRVqz9qhkZo3tuWfd55VZZdYHJjLnVlFx02IzvUN4w+q8uz/AObnH6OR/SsXgya5OIv4QcLmA9GlH/LNT20sNs28Ov5XupooYaJs4vidbuzz5LXxRSXKK9xc3ExdQSHlcruM9M1kRWCIumNQnkVGCD4NnrkEA/Sq8PTEUY/YT+QqtreJKCVOcMVPmCPCpbnOztoulpqSmjja3CAXN8Tlmu09jOPG9s45WxzBmOYDwlTZvlnZh6MK0ftfjzw9PS7tz/mI/rUd9mnGORftAx7l2mpf+NEN/wB6P/QKk/tX/wDDx/6m3/11UbrdVbbaE3HiuMkgMNTujwd6cPRctvTiN/yN/pNdw7KppsLUeVtAP/aWuG8RH2MnqjD9Riu/2Ntyoo0/Aip+6oX+lbK8/wDNo6q3+oD/ANWDp7q/SlKplzi1nH+PpaICVaSRzohhjGqSV8Z0qPluT0A3Nc1uRx7jE00UUsVpFCdEgjkOA+ATGZUBZ3G4OCAMfLPr28z3MIgkidkjkV4ZCuQeofTqG4DAbgHfljOcCuX9ju3V1wqVpLdgdalXR8lD5MQCO8DuD8x0NdTsyki3QlIuT6LS8m9lbuey3EDNpaCZpNYTO794yGId/JG8ilQc9VPka3ck/HOCsvNe4gRmABc82Eny+8pOPAb1Gb3tLdTNl53+4MKSo+zBC7LgbBm3694+Zr2naq7Fu9uZmeGTGqOT7RQQcgrrzoYHxXFXDmNcLOF14X0h2H7UyXkQW4VVmChw0Z1QzxnbmxN+bZl6qcZAzgSevnP2a+1RuGDkzIZLdmLd3HMjZsZK5+IHG6nHmD5917Odq7XiEfMtpQ4HxL0dPRlO4+fQ1yNfRuhkLg3s/PJb2uutvSlKrF7SlKURKUpRFU1SqmqVkooH7ZbUnhyzAb29xFJ/hJMbfTviue12btjw33nh9zEOrwSBfzBSy/5gK4hwubXDG3mg/htV5ROxQW5H7/Cul+npLPfH3H2/Cn3s+4etxwy+tnwA80wyegE0SEH0w2T9KgVgzGJdfxAaW/Mp0n+INXZIgww2SpIJXLaCR0LLnSxHqK9quNhsPIdKkgWLjfU39laUOzn0075MQwnQeN1jXQw8bepU/Jx/9gterjijWjLcLn7PmKceUsTx/wA2U/SvV1DrQr0JGx8j1B/XFW3QTRYbYOu/mD4/xFbmkZErdVQb1skI/wDQuO8ZewXnhEOiCNfJBn5nf+tW74jnwKfN2+qrt/Os/FariFsWmMoO1ssTt6iWYR/yNZZ2nk968Vrm01KxvAFo8iPwsu6u2R1GglNLM7AE6ApUaj+yCwz86y47mSKSOaI/aQuJE3+LwZD6OuVPzrzl1bKPoOmSNjhWJSRdLL3gQMjxxVI4wqhR0AAHyHrXgkWC2mGSV0scucZtbyz9c+9WrO55qmQ7GWSSQjOcF5GYqfUZxWw4WiRWHFpHkRWnEVvGpZQzABdWFJyRiQfunyrUD7KU/glP0WTp+jfz+dZXuyatWldX4sDV+tZdbwNvQ3UOahNVTsp72LCL+At66qkVyhICsDtkfIbZpFbwpHb8rVzOU4ucoyrr5jOhDMBrYKxQkeCrWI75vFH4YWP6t/8AlbK84TJ/sya/E6rypOWIlXJ1CVUPMdundIYADxG9ejlYX1t65LXV1ETC2WUnsOIFhrkL6/lY127pplj/ALyF1mT80Zzj6jI+tde4/aR8W4arRzLEj8q4WRgGVQp1d4ZHTcHcYIrk6tkA+dbDg9tPdcNubOANILedLhEHwSRtnXbk9NQbLhT1yKjSR4sLr2LTr0KibdgAcyoabXyP3B+dFJezHYzhcraRfm8lUhmCzBV2Odooz8GfU/OulV8926XEksa2kE3vCuuj7N05RB3LMwAUAZB3xX0JVdtBjmkEuv0PDyVHVsDJLCTHlr8ulKUqsUVR32gWttLw6ZLrOgqAukZk5ufs+Wv3nLYAHjk+Ga4z2c9lLXCSLcLJbSROo1EBg4YZIC7DAGMMGO7HyrrfbOYLdWRY9xPe5m9OXCBq+gc1RGSMxc6ZluJQZOTk8tUfAWLGMF1ypz8RJY/DgDp9mhzKe4OufsvbGMJGLjkob/2RWcUTFY5LiQDIV5TGHI+6NC90kdOu+KxbL2c8MvbUTRrNb5DZ1PvGyEqwcPtsQfEbeVT1lSaSVZZOXDBbmSZgSO9KGWPcb90K748SU8q8/wCyVe3EFxpm7irKTnEjADU22OrAt9anFzw0EnVSBHG55aBoF818UtUimdI5RMithZFBUMPMA711H/8An7hSvNcTZYNCI1Ug4BWQSakYdCO6p9CoqCduuAJY30kMbakAVlz1UONQUnxI8/lXZfYRwYw8NaYje4lLD8kfcX/Nr/Wte0ZMNMSONgq4Ns+xXSKUpXHrclKUrCJSlKLCqapVTVKyspXAHsvd5p4P9zcSoPy6iy/5WFd/rjvb2w5XFJm8J44ph8wDE3+hT9astnuzc3pfy/1W2xn4KtvUEe/so9dPpXOrQMjLY1aVLAM2nIzgEnHpW47Udjf9lx28huHnM0pikZsLGMrqTQgzp3U+JzmtVLGGUqejAg/IjFTC5RuIdm8fFNaAZ8TrtD19S0W/+KrNzy3DyJsfHRWu2ZJYJo5Wk25cLj8hRGrUY0sR4HvD69R+u/1q5wiKW+m5NmnMP35CSIYx5u46/Ibnwq0LGeGWSOWOZ5Y5HjPLilZMA7MgVTswweua2AajjyVjJtKmMoYHi448PNXqyuEcNM1rxg4zotYMfNC8237gr1b8CvZBlLG4I/aQR/8AyMtTfsT2UmhtrwXEfLa67unUjNpEJTfQSBuzbZrTJK2Nt7i+XHqFV7arIZoQyNwJv7Fc0vGYwsUJB06gVxnz2z5it32k7NwWXuj2zSulzFIxaR9ZYgRuh8AO6zdBUa4RdvMIoreJ55iigog2XAA77dFHzrrEPs/e44dbW13KY5LdiytAQSqNqHL1ON8I2nOPuivc0ghtiNhc+VvPIrTXV0e+hmjdci1wPlr6hcn4jfE6o4oWnfoyorMFz4NpB39PSthwzhPEHjX+wXLHAyzIIwT/AIyK7fwDs9BYwiK3TQucnclmY9Wdjux/6GK2NQX7SaOyxniSoT9r1JlMjTbha3Dx1XEuGezjiM1yztEtsBCFBmKyBm1ZwBE2Rt4ny9aktt7NroWN9byywt7ysbRhNYCyx+J1DbVpQfSukVavLpYo3kc4WNGdj5KoLH+AqO6vleQABw9FBlqZZQQ91wTe3Vc44X7J5ZD/AGuYLGNuVASWYeTykDSPRR9a6LZWEcEaxxIsaIMKqjCgfKoJZcOkvR7xfFjzO9Hb62EMMZ3UFVI1yacFi2dya3fYUI0ckkIZbd3AhBLFW0ZV5UDElUY4A6Z0ZwM7yKyKTd4nu04DT+1md8shD5Tcn54KUZqlKVTKMlUY4B2zt0HU1WlZWVBeJWb8SOUvY0ZVeMxcoM0YdkZlkDOrg9xQdh47b1o+Lk/7XS6usyNDA2s2ySyQoWGEZkwWiOnWTu3wKdug3lzZxXHE7zmxJJy0tY11qrY7jyHGRt8YrFEV3bzSCC0gaN3BU87lYVUVQpQRnGCGO2fiNdpFKzchrW2yHHmsxU77iQuuO5Y3F+E8RuYLtI7WFUvY4l+0n+1AjyUOFQqCcju6j061esOLmyhitpraVZUjRERSkvMCjTrVkPTIOcgEeVX+LwJbwtIss0JwW5cMxCu4GooiMrLnr8KjzOB0y+z8iS2wljMoMwLFpiWm1DK9/Ud9JGwG222K2SPjLBYFbIY5mynE4ZrjfGrWPiV/K6ynmyMSI0jYhAi478khQKFC5LYwN67R7NuKySRPA/u+i3WBYWty5jaN0JBy5yT3fTrUDv8AsP7hYSxQh55rk96XCxpHGmGbmuSQseRqIJ72PIHPSOwdkVgedgA104lGF0/ZqixxYHgCiBgMDHM6VXbTcwwZ88lqcwtOeqktKUrl0SlKURKUpRFU1SqmqVlEqF+0ns/LcJFLbxGWWMshVSqkpJg5yxAwGUfvGppStkUpieHBbIpHRPD2ahcm4V7Jrufe9nWBP91b96QjyaU7L9Aa6L2d7MW1hFy7aPQpOpiSWZm6ZYnqa2lK2zVckuROXIJLLJK7FI4k9V4hgVBhVCjOcKABk+OBVzNUpUa5K1JSlKLKxeHcLhtk0QRJEnXSihRk+Jx1NZVKUJJNysJSlKwij13x+dndbZIiiMYy8rPu6/FpRF3Ct3clhureWTG7rtNc3BktefYs0iNG0Tx3UMhV1KnTqck7HqAaurfSQyTxwQG5iimk76OiPrd2kePEhAcoWwWDeQ6g1p+095Hfxch7O6juCf7OzxBdMoBZSJg2kDunO/QHxArqIaSIAHD48VIwMwA8fFbTj/P9wSElVmnaG1LISVBmcRsykgHddR9M+lT+1tUijWNBpRFVFA8FUAAfoKhPHeG8zh7JLIQ0cSvzRsRLCocSeH31zUw4Pfc+3hlIwZYo5CPIugbH8ahbTvhaeFylQCHDuWXSlKpFoShpSiwoRwgFri/k/HeMg+UMccX+oN+lXYOG3U1wIheBFMbyEpAmsBGjXGXZhvr66fu15MN3bO6+5NNG0ssgkhkiLESSM+WjkKEHvY2J6VH+K3rSysjcMu2cxKWja4WFWj1MBqRZcFdWr+vhXXU72G1iCLcwpWMbsNac/Fbe492UyW1m7XVxIOXd3UjczkxH401juh2GVEaAb7t0rO45xP3eB5AMsBiNfxSsdMaDzy5UVpOGy8QVAkXD7W2QfCrTZAH5YU3NbLgPDp7y4WW4MRhtZG5YiD6ZLhe6WJYnKxHUo2GWz+EV7qJg0Y3aBG2hYdblXOG+z1wkcdzdvNCmljCUQBmG5WSQbyRh99O2cAHOKmlKVys08kxu8qMlKUrQiUpSiJSlKIqmqVU1SiJSlKIlKUoiUpSiJSlKIlKUoiUpSiLn8bT29xcW8MKSxRPrBaTlSA3GqYqcqwcAse9t4DfBrW3y3VzPBFdolvDI0hRYpOZK0scbFSz4AUAEsMD4lGamfaHsn7y3MiuJbabSFLxYIdRkgOjbNgk4OxGTvXK7wpw/iUQfixnch1uJWWMmBSMhVLlwpYjBCjOMdM11NHUNmAA/lbkf8W0S2AaVMOOW8k0VvaztgXM6wTyRjAKYZtgfgMmgLjfGpuu1dBijCqFUYAAAA6AAYAH0rj3HO2AuI+Vb8zSCre8uND6kYMGiUAENkDvEDGOhqZ9m/aBbGyja6uYkmRNMyswDa0Oktp697Abb8Vatp0VRu2SYTbPL3WiSpiklLWuvYKYUrxb3CyKHRgysAVZSCpB6EEbEVi8Z4xFaQPNM2lEG/iSTsFUeLE7AVzoa5xwgZrKxe1nHfcbOWfGooFCjwLOwRc48MsP0rnkHtGv0zl4pM5xqjwVPpoZcj0OfnWj7UdqJrwmWfKxqRyrcHKrkgAvj+8k3G52Hh51hRTBskdASM+eOuPTO30r6HsnYUTIrVTQXHO3ILnq2vfe8ByGRPMraXntK4jHIoSdXdjtE0UZTT4klQGUfWsjsA083ErmaWRpW5CrI56a3cMFUdFUKpwB0A9aiA4VoWSR5GZiGY6SVGwJAyNyB5ZxUmsO0j8Js2XQkzt9rq5gR8sqj7RCMkAAAEHfbYZr1W08NOLMjDXO0tyHurLZbnyuxl12s17z7LoHHuKC3gdywVtDCMEjLSaTpVR4nONv6VyHgPF5bC6ssSSqDJm4RGdlcZGrKZ0sSCasP2nmlk5lykjahtJjIUHwVBsieg+uTVwxiS5RxuEiJBHTLkjr8gakU+z4zCWuNy6w00Hj91prtovdKCBZrQeOvku1WftJsJJFjMrRs/wAPNRo1J8tbbA+hIrKse3VhPNyY7lGkJwo7wVz5RuRpc/lJriPEGyBGACZDjcAhVHxNg+Xh6mrtzaLIoVs7Y0kbMpHQqR0NQH/SsJLt285DLTVRm7WIDS9uv2X0NSoT7PO2bXK+7XJ/tEa5VvCeMbax+2NtQ9c+O02rh6mnkppDFILEK8Y9r2hzdClKUqOvaUpSiKpqlVNUoiUpSiJSlKIlKUoiUpSiJSlKIlKUoiV8/dpYY47u6FtjQJzoYqSAx3kAK5JUSagD9K+gq4HxrhzWfEbm3bOlnNxD6xykkgflbI+hrqfpgt/UuaTa4VbtK4huBexWGtwz/CpA/E4K/ovU/XAr28AKlSSQwIP1+VXKV9IDeea5MyZ9nJbzsR7TEsLB7adJHltdYj0LqVkOWTUc5UaiRnBwCKj3GO2E99yDezx6U+0SONCqayMBnbJBI8PLJrEvVjMuQ2mZELDHio8HHiKucN0PGJEULrGSB0z47dOvpVDBsiCKoMjQC6988/nVXUte50QvcD58uvPFgXQRp8TnIOdgFwxbI+g+oq/AxUAaCoUYG4YYHy3/AIVYsU+0kI2VDy1HgPvNjyGogfSrvE3IiYDq2EHzchf5GrgcZT8sq48IRp+f6Xu4IaNtxgo2/hgr1+VU4hfi8EUUUfKtYlQyLpCGWcKNWrG7BTkb+p+WXw/hj3EyRRIGVNLyZIVQoPcVjvsxHQAkhTtWtLFoPVyRt5u53H65qBLu6iqwuz3Yv4ngp8O8p6XE023jrDuHFZjvpBJ2ABP0ArD4dcamfpjCthSCAW1eIAwcAZ/Xxq4eDo5C6pAHIU/aPjSThiQSRgLk/SrCPpzOX0rK+tlcZwGPdUNsRhMDx6VJe9++aDoBc+OXRR42R/p3cS4gDwzPNXrZdUsjnwIjX5Lu36sf4VlSSBQSxwAMknoKxuH3ccikxtkaiT5gn0rU8Ul51xyWbTEmGfzYkAgevXA+tbTKI4wRnc+pWgRGWXCcgBn3D3Uq9m9293xaAxxkRwiWVnOx06Gjzg+BZlHnXdq+feEX8sEqS2+YSilAzKCCjYyvLPUbA5ONxXW/Z32ne/s9UuOdFK8UuBpGVOVIHhlCv1BrgvqOkn3gqHEFuQuui2fLEWbtgsRwUnpSlckrNK9KK81UURKpVapRYSlKUWUpSlESlKURKUpREpSlESlKURKiPtI7Im9txJCB7zb5eH9sfeiPow6euPM1LqVugmfBIJGaheXNDhYr54sbwSpqGx6Mp6qw6g1fqa9vvZu7Sve2A+1O88HhN5snlJ6ePzzmCWl2sq6l+RB6gjqCPA19Y2XtOOujuD2hqFyFdROp3XH8StJbWjSvdsMayxiUnoAev+UCt3ZWwijVM7KOv8TWLLLFamR3fHMYNp8c4wcCsO5ub2W3eaO2dINl5pBx32CjBOAck42z1r3vYqb+Z7Rv6lbTHLVGzf45fa3osjhtzJygTGW1kspUqBhiT3iTsd/KsifOkNJpUIQ5AJJ7udsnG+9ZMEWhVUfdUD9Bir/DuFvdXKRoBpTEspb4QAe4Djc5YZwOunw61sneKanL3nQadf8AV4p2/qakMYLXOvT/ABbXgAnhh+IQl25krAK0hJ6KSwKoqrhcYJ6nIziorbS4t4mOdICsx642JyfTOK6HdRWEBKzyxyTaTjmYdgceEQyE/TO/U9agXCP+7xf8Nf5VQ7DLpZJXu1NuHy66Db5jjiibGMgTx6eiyGAZeuQRnIONj6g9CP5mtRxOCS6UKmFjLZBOckLnLAeWSMedbJ7IYIUlA3ULjBz1wCDp+mKxr2eO1jLAZY7LkksxPqd8eNdHM3EO3kOPVc1A4NIwZngOStcO4AWnitbTe5ky2tjgBVUsdfhpIHSsjhrKxdjHomVikob4lYbEZO4G3T0qQewThplurq6k3KIIwT+KQ5bHlhUx/ip7Ubq3tuKscFC9uhlwG0ySajgjwJCAZI8/PNc7T7UH68wWAbbyVxUUhNPe5Lvv07lrazeA9pzwuWScLrjcKJ4841YOFdT0DjJHkQfkai78TlcBtUcCEZUuQzsPMCvSSc1TG1zFIrgqdgrDyIwd98bVdVW6qojE4XB+c7qsp45Kd4ffv1OXlb1X0vG+oA+YB/UZr1UC9l3aTVGbKV8yQrmEnq8PTHqyHun0Knzqe18nq6Z9LM6J4zC6uORsjQ5uhSvSV5r0lRVsXmlKURKUpREpSlESlKURKUpREpSlESlKURKUpRErmnav2bTtcSz2Qh+2Id45GZDzOjFSARhuu5G5PnXS6VMo6yWjk3kRsVqliZK3C8XC5z2P9kMUR59/puLg4Ok7wx+QA++R5nbyHiae16/2tLVejSGZgPBIRhR8i7D92uj1xHtZxQXPErh8/wB0fd1XxVYidRI6jVIWPy01dbHEtfXh8pvbNRKx4gpzh7gtbWbwRWW3eSSTlRynmNpJRmTGlA77FV076VIyXOSc4rCxW79ngjIdJjqktf7vX8KwndZBn73VSx6ADGN89Z9QY9y0t0vn7KJ9NmITOLxd1suSucPtJnAFvZ6Iz9+UiBSD4hcF2+qjrUV4SPsI/RQP0zUh4z22e6do7ZikK7NKNnlzn4PFE2Pe6nwxWoVQBgbAV42FSSRB0rxbFpz8V6+oa9s5bEDfD0yHcqk4rU21uZ5Oe47q/wByp8h98j16itnLGGBB6Hr8vL615ubpIxl2Cg7D19ABV/KwO/loPuueheWizf5H7f2p97CrMJwxpD1luJGJPkoVf5hque0LtbZXFvLaRkTyOpXVHpZIT+JpCCAf2VyT6da5xLdH3WCNojyrdJF0k95zJKZDIybAY2Gk52BPpXmC+U5CL8PVAArr80OBj5GuRg2G18+/ncRncN+y6GevLWkRC/XgsDiNqiKmuNO6diEPLPXKtgEpnOR4Vicy0fu8pF9QXJ+mlcmt/wC/J4nSfJgV/mMV7edEUsWAUdTt/SuldA0kkEW7gVUtqHAAOab9CQrPDLt4DDLDzGkt21ozjSWHRkOcHDISvTyr6C4ffpPEksZykiK6n0YZGfXw+lcF7NcFvOLOfdhybdW0vcOM/MIM7t6Dp4kV3PgPBks7aOCNmZY1xqc5YkksST6kk1w/1JLTSPaIzd4yPcr3Z7JWNOPQ5rPr0tUoBXKDVWKpSq1SvKJSlKLKUpSiJSlKIlKUoiUpSiJSq1SiJSlKIlKUoiVDu2vs4t77M6EwXKqSJkHxYHSRfvj16/PpUxrF4tfJBBLLJ8Ecbu3yCk4+Z6fWpFPLJFIHRmxXlwBFivm234hI0eXfluACGxmJwemr8B3A8OtUS694jdixjdFMcundXUnOk77qWUVRbCUxMpjZTylx0IJR1bTkeOPA+VbzshZ2EzyiYRNJkaVc7aNI6DIy2rOfHpXf/uBw2eMQ+WUI7Oa12Jhwn5fwWulumhMYZNTMCuEAGBgYUeeD/CvZS4bvMRGBk6EAZzjw1NtmsvtdwSzWSMQIgOH5ioxIA20E4Y4J73zArRScNjAzpHVSdye7qGrqfLNSG7TFtDblf4VHOy+ovzt8AW5sLhXjDKxKnxbrkdQa3/Y23tbieeOUK8nIwhyDiNsrJpHg2Su/XBHrUJuhDHJIHEagP3QQPh0rjAxW77D3IHEbYxg6WMkbEKQuGiY9SBndQfpWqo2gZ4d3ht1W+k2a2nqN4XX6W55K7PbyQu8Ug+0j2Pk4+66/ssN/nkeFaQRhbmJh3WYMrR9SFwcH5dNj6eWK6r7QeHRS2MrPGGkRDySAeYJGIVQhG+7EbeNRbgPs6QzWsNwQ0s5NzcoRqkjiiGVQOTlVZmCMfEnb4az+6jdB0gzbx7s14k2TupH4D2T75W+ZrVz3CxqWY4UDJrH7IdmJeO3J1ZjtISC5HU+Sr4FyPH7o+meoXXsasZGGp7goG1csygr8tRUvj/FUw4VwmG1iWKCNY416Kv8AEk9ST4k71U7T+o2zR4YLi/Na6PZwgOJ+ZXuw4fHbxrFEgSNBpVVGAB/1vnxJrIpSuLJJNyrdK9LXmqg16ZqsFUpSleFlKUpREpSlESlKUWEpSlESlKUWUpSlESlKURKUpREqzeWiTRtHIodHUqynoQeoq9VayDY3CwV86cLvMW6s5bZmBJyxADsBqxvsAN/1q5cwwyqGIRwWXvYBzuB1+tbO/t1jublEGlVupwoHQDXnA+pNRTtREIgGjGkyZD42DD1HQn1611rLOflldTy4iIE5iy2FvwqHmSqYkwNBG2Nin/MGvc9raRY1LEp8AQMn5DqarbOdAfPea2VifMjO/wDE1pexw5kskj95wAQx3IyTmvdiQXEmwsvN2ghoAubqTIqOAdPy1LgjHoRkVbuWI5bo7LpkHeRirAMCmQy9N2H8a1tlKZbmVZCWVD3V6L9QNm+ua2tyNgPAuin5EjatVi1wW7EHNKlPYe0vb62kI4iVkjleJxLBHKVZTlHRsqRlSOudwanHZnsdDYl3DPNPJjmzynVI+MbD8K7fCPIdcCoF7E52984ime7qjbHhq1OM/ptXXsVU7QmlEhjv2cvVVhN9V4pVariqpF5pVcVXFYReaV6IqmK2Ri7kK//Z"/>
          <p:cNvSpPr>
            <a:spLocks noChangeAspect="1" noChangeArrowheads="1"/>
          </p:cNvSpPr>
          <p:nvPr/>
        </p:nvSpPr>
        <p:spPr bwMode="auto">
          <a:xfrm>
            <a:off x="460375" y="160338"/>
            <a:ext cx="304800" cy="30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hr-HR"/>
          </a:p>
        </p:txBody>
      </p:sp>
      <p:pic>
        <p:nvPicPr>
          <p:cNvPr id="6151" name="Picture 10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581025"/>
            <a:ext cx="2562225" cy="17811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152" name="Picture 11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24200" y="1348785"/>
            <a:ext cx="2143125" cy="214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r>
              <a:rPr lang="hr-HR" dirty="0" smtClean="0"/>
              <a:t>Verbalna</a:t>
            </a:r>
          </a:p>
          <a:p>
            <a:pPr eaLnBrk="1" hangingPunct="1"/>
            <a:r>
              <a:rPr lang="hr-HR" dirty="0" smtClean="0"/>
              <a:t>Neverbalna</a:t>
            </a:r>
          </a:p>
          <a:p>
            <a:pPr eaLnBrk="1" hangingPunct="1"/>
            <a:r>
              <a:rPr lang="hr-HR" dirty="0" smtClean="0"/>
              <a:t>Moderni mediji </a:t>
            </a:r>
          </a:p>
          <a:p>
            <a:pPr eaLnBrk="1" hangingPunct="1"/>
            <a:endParaRPr lang="hr-HR" dirty="0" smtClean="0"/>
          </a:p>
        </p:txBody>
      </p:sp>
      <p:sp>
        <p:nvSpPr>
          <p:cNvPr id="7170" name="Naslov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eaLnBrk="1" hangingPunct="1"/>
            <a:r>
              <a:rPr lang="hr-HR" dirty="0" smtClean="0"/>
              <a:t>Komunikacija </a:t>
            </a:r>
            <a:br>
              <a:rPr lang="hr-HR" dirty="0" smtClean="0"/>
            </a:br>
            <a:r>
              <a:rPr lang="hr-HR" dirty="0" smtClean="0"/>
              <a:t>=prenošenje informacija</a:t>
            </a:r>
          </a:p>
        </p:txBody>
      </p:sp>
      <p:pic>
        <p:nvPicPr>
          <p:cNvPr id="7172" name="Picture 4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72000" y="3352800"/>
            <a:ext cx="4081463" cy="2286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7173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3322638"/>
            <a:ext cx="2743200" cy="21113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5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hr-HR" smtClean="0"/>
          </a:p>
        </p:txBody>
      </p:sp>
      <p:sp>
        <p:nvSpPr>
          <p:cNvPr id="8194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hr-HR" smtClean="0"/>
              <a:t>Komunikacija </a:t>
            </a:r>
          </a:p>
        </p:txBody>
      </p:sp>
      <p:pic>
        <p:nvPicPr>
          <p:cNvPr id="819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1524000"/>
            <a:ext cx="7893050" cy="457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Gomilanj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Gomilanj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126</TotalTime>
  <Words>212</Words>
  <Application>Microsoft Office PowerPoint</Application>
  <PresentationFormat>Prikaz na zaslonu (4:3)</PresentationFormat>
  <Paragraphs>66</Paragraphs>
  <Slides>13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Naslovi slajdova</vt:lpstr>
      </vt:variant>
      <vt:variant>
        <vt:i4>13</vt:i4>
      </vt:variant>
    </vt:vector>
  </HeadingPairs>
  <TitlesOfParts>
    <vt:vector size="14" baseType="lpstr">
      <vt:lpstr>Gomilanje</vt:lpstr>
      <vt:lpstr>Lijepo ponašanje</vt:lpstr>
      <vt:lpstr>Lijepo ponašanje </vt:lpstr>
      <vt:lpstr>Izreka:</vt:lpstr>
      <vt:lpstr>Lijepo ponašanje</vt:lpstr>
      <vt:lpstr>Učenje </vt:lpstr>
      <vt:lpstr>Početak:</vt:lpstr>
      <vt:lpstr>Čarobne riječi</vt:lpstr>
      <vt:lpstr>Komunikacija  =prenošenje informacija</vt:lpstr>
      <vt:lpstr>Komunikacija </vt:lpstr>
      <vt:lpstr>Emocionalna inteligencija </vt:lpstr>
      <vt:lpstr>Emocionalna inteligencija:</vt:lpstr>
      <vt:lpstr>Izreka za kraj!</vt:lpstr>
      <vt:lpstr>Hvala na pažnji!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DUŠKA</dc:creator>
  <cp:lastModifiedBy>DUŠKA</cp:lastModifiedBy>
  <cp:revision>22</cp:revision>
  <cp:lastPrinted>1601-01-01T00:00:00Z</cp:lastPrinted>
  <dcterms:created xsi:type="dcterms:W3CDTF">2012-10-07T18:18:15Z</dcterms:created>
  <dcterms:modified xsi:type="dcterms:W3CDTF">2012-10-09T14:44:23Z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