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4" r:id="rId5"/>
    <p:sldId id="265" r:id="rId6"/>
    <p:sldId id="266" r:id="rId7"/>
    <p:sldId id="267" r:id="rId8"/>
    <p:sldId id="268" r:id="rId9"/>
    <p:sldId id="259" r:id="rId10"/>
    <p:sldId id="261" r:id="rId11"/>
    <p:sldId id="262" r:id="rId12"/>
    <p:sldId id="260" r:id="rId13"/>
    <p:sldId id="263" r:id="rId14"/>
    <p:sldId id="273" r:id="rId15"/>
    <p:sldId id="274" r:id="rId16"/>
    <p:sldId id="275" r:id="rId17"/>
    <p:sldId id="280" r:id="rId18"/>
    <p:sldId id="279" r:id="rId19"/>
    <p:sldId id="281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>
        <p:scale>
          <a:sx n="61" d="100"/>
          <a:sy n="61" d="100"/>
        </p:scale>
        <p:origin x="-3054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18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24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21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ne znam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15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818-8473-436D-8E14-FD2DC341A29C}" type="datetimeFigureOut">
              <a:rPr lang="hr-HR" smtClean="0"/>
              <a:t>28.2.2013.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8E8-6AA8-47C3-A7E0-449A16D59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818-8473-436D-8E14-FD2DC341A29C}" type="datetimeFigureOut">
              <a:rPr lang="hr-HR" smtClean="0"/>
              <a:t>28.2.2013.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8E8-6AA8-47C3-A7E0-449A16D59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818-8473-436D-8E14-FD2DC341A29C}" type="datetimeFigureOut">
              <a:rPr lang="hr-HR" smtClean="0"/>
              <a:t>28.2.2013.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8E8-6AA8-47C3-A7E0-449A16D59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818-8473-436D-8E14-FD2DC341A29C}" type="datetimeFigureOut">
              <a:rPr lang="hr-HR" smtClean="0"/>
              <a:t>28.2.2013.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8E8-6AA8-47C3-A7E0-449A16D59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818-8473-436D-8E14-FD2DC341A29C}" type="datetimeFigureOut">
              <a:rPr lang="hr-HR" smtClean="0"/>
              <a:t>28.2.2013.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8E8-6AA8-47C3-A7E0-449A16D59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818-8473-436D-8E14-FD2DC341A29C}" type="datetimeFigureOut">
              <a:rPr lang="hr-HR" smtClean="0"/>
              <a:t>28.2.2013.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8E8-6AA8-47C3-A7E0-449A16D59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818-8473-436D-8E14-FD2DC341A29C}" type="datetimeFigureOut">
              <a:rPr lang="hr-HR" smtClean="0"/>
              <a:t>28.2.2013.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8E8-6AA8-47C3-A7E0-449A16D59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818-8473-436D-8E14-FD2DC341A29C}" type="datetimeFigureOut">
              <a:rPr lang="hr-HR" smtClean="0"/>
              <a:t>28.2.2013.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8E8-6AA8-47C3-A7E0-449A16D59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818-8473-436D-8E14-FD2DC341A29C}" type="datetimeFigureOut">
              <a:rPr lang="hr-HR" smtClean="0"/>
              <a:t>28.2.2013.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8E8-6AA8-47C3-A7E0-449A16D59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818-8473-436D-8E14-FD2DC341A29C}" type="datetimeFigureOut">
              <a:rPr lang="hr-HR" smtClean="0"/>
              <a:t>28.2.2013.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8E8-6AA8-47C3-A7E0-449A16D59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D818-8473-436D-8E14-FD2DC341A29C}" type="datetimeFigureOut">
              <a:rPr lang="hr-HR" smtClean="0"/>
              <a:t>28.2.2013.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8E8-6AA8-47C3-A7E0-449A16D59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5D818-8473-436D-8E14-FD2DC341A29C}" type="datetimeFigureOut">
              <a:rPr lang="hr-HR" smtClean="0"/>
              <a:t>28.2.2013.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A18E8-6AA8-47C3-A7E0-449A16D5917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1052721" cy="690795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  <a:latin typeface="Arial Black" pitchFamily="34" charset="0"/>
              </a:rPr>
              <a:t>Moj odnos s roditeljima</a:t>
            </a:r>
            <a:endParaRPr lang="hr-H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8889032" cy="2376264"/>
          </a:xfrm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>Roditeljski sastanak 2b razreda -28.2.2013.</a:t>
            </a:r>
          </a:p>
          <a:p>
            <a:r>
              <a:rPr lang="hr-HR" b="1" dirty="0" smtClean="0">
                <a:solidFill>
                  <a:schemeClr val="tx1"/>
                </a:solidFill>
              </a:rPr>
              <a:t>Razrednica: </a:t>
            </a:r>
          </a:p>
          <a:p>
            <a:r>
              <a:rPr lang="hr-HR" b="1" dirty="0" smtClean="0">
                <a:solidFill>
                  <a:schemeClr val="tx1"/>
                </a:solidFill>
              </a:rPr>
              <a:t>Dušanka </a:t>
            </a:r>
            <a:r>
              <a:rPr lang="hr-HR" b="1" dirty="0" err="1" smtClean="0">
                <a:solidFill>
                  <a:schemeClr val="tx1"/>
                </a:solidFill>
              </a:rPr>
              <a:t>Vergić</a:t>
            </a:r>
            <a:r>
              <a:rPr lang="hr-HR" b="1" dirty="0" smtClean="0">
                <a:solidFill>
                  <a:schemeClr val="tx1"/>
                </a:solidFill>
              </a:rPr>
              <a:t>, prof. soc. i dipl. knjiž.</a:t>
            </a:r>
            <a:endParaRPr lang="hr-H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1052721" cy="6907950"/>
          </a:xfrm>
          <a:prstGeom prst="rect">
            <a:avLst/>
          </a:prstGeom>
          <a:noFill/>
        </p:spPr>
      </p:pic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342584" cy="1152127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rial Black" pitchFamily="34" charset="0"/>
              </a:rPr>
              <a:t>U čemu bi ti trebali više vjerovati?</a:t>
            </a:r>
            <a:endParaRPr lang="hr-H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7" name="Slika 6" descr="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59632" y="2073716"/>
            <a:ext cx="6732240" cy="4379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1052721" cy="6907950"/>
          </a:xfrm>
          <a:prstGeom prst="rect">
            <a:avLst/>
          </a:prstGeom>
          <a:noFill/>
        </p:spPr>
      </p:pic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685800" y="3068960"/>
            <a:ext cx="8458200" cy="2232248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Arial Black" pitchFamily="34" charset="0"/>
              </a:rPr>
              <a:t>Što te najviše smeta u tvom odnosu s roditeljima?</a:t>
            </a:r>
            <a:endParaRPr lang="hr-HR" dirty="0">
              <a:latin typeface="Arial Black" pitchFamily="34" charset="0"/>
            </a:endParaRPr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296744" cy="2448272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Zafrkavanje, nepovjerenje,zaštitnički odnos,postavljanje uvjeta, nerazumijevanje, staromodnost 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49950"/>
            <a:ext cx="11052721" cy="6907950"/>
          </a:xfrm>
          <a:prstGeom prst="rect">
            <a:avLst/>
          </a:prstGeom>
          <a:noFill/>
        </p:spPr>
      </p:pic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1403648" y="2420888"/>
            <a:ext cx="8136904" cy="1800200"/>
          </a:xfrm>
        </p:spPr>
        <p:txBody>
          <a:bodyPr/>
          <a:lstStyle/>
          <a:p>
            <a:r>
              <a:rPr lang="hr-HR" dirty="0" smtClean="0">
                <a:latin typeface="Arial Black" pitchFamily="34" charset="0"/>
              </a:rPr>
              <a:t>Koju osobinu svojih roditelja najmanje voliš?</a:t>
            </a:r>
            <a:endParaRPr lang="hr-HR" dirty="0">
              <a:latin typeface="Arial Black" pitchFamily="34" charset="0"/>
            </a:endParaRPr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5864696" cy="1584176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Naglost, živčanost, tvrdoglavost, brzopletost, pretjerana brižnost, pametovanje, znatiželja, zanovijetanje, prigovaranje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052721" cy="6907950"/>
          </a:xfrm>
          <a:prstGeom prst="rect">
            <a:avLst/>
          </a:prstGeom>
          <a:noFill/>
        </p:spPr>
      </p:pic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8710736" cy="1800200"/>
          </a:xfrm>
        </p:spPr>
        <p:txBody>
          <a:bodyPr/>
          <a:lstStyle/>
          <a:p>
            <a:r>
              <a:rPr lang="hr-HR" dirty="0" smtClean="0">
                <a:latin typeface="Arial Black" pitchFamily="34" charset="0"/>
              </a:rPr>
              <a:t>Koju osobinu svojih roditelja najviše voliš?</a:t>
            </a:r>
            <a:endParaRPr lang="hr-HR" dirty="0">
              <a:latin typeface="Arial Black" pitchFamily="34" charset="0"/>
            </a:endParaRPr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7016824" cy="1872208"/>
          </a:xfrm>
        </p:spPr>
        <p:txBody>
          <a:bodyPr>
            <a:normAutofit lnSpcReduction="1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Brižnost, nježnost, povjerenje, šaljivost, poštenje, razumijevanje, pomaganje i darežljivost, dobrota, dragi su, ljubav,duhovitost, kuhanje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790"/>
            <a:ext cx="11052721" cy="6907950"/>
          </a:xfrm>
          <a:prstGeom prst="rect">
            <a:avLst/>
          </a:prstGeom>
          <a:noFill/>
        </p:spPr>
      </p:pic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685800" y="2996952"/>
            <a:ext cx="7918648" cy="187220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rial Black" pitchFamily="34" charset="0"/>
              </a:rPr>
              <a:t>Što misliš da tvoji roditelji od tebe očekuju?</a:t>
            </a:r>
            <a:endParaRPr lang="hr-H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584776" cy="2232248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Uspjeh,istinu,dobre rezultate u školi,završetak fakulteta, povjerenje, poslušnost, savršeno dijete, previše, pristojnost, dobrotu</a:t>
            </a:r>
            <a:r>
              <a:rPr lang="hr-HR" dirty="0" smtClean="0"/>
              <a:t>,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1052721" cy="6907950"/>
          </a:xfrm>
          <a:prstGeom prst="rect">
            <a:avLst/>
          </a:prstGeom>
          <a:noFill/>
        </p:spPr>
      </p:pic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683568" y="3212976"/>
            <a:ext cx="7772400" cy="1470025"/>
          </a:xfrm>
        </p:spPr>
        <p:txBody>
          <a:bodyPr/>
          <a:lstStyle/>
          <a:p>
            <a:r>
              <a:rPr lang="hr-HR" dirty="0" smtClean="0">
                <a:latin typeface="Arial Black" pitchFamily="34" charset="0"/>
              </a:rPr>
              <a:t>Što ti očekuješ od njih?</a:t>
            </a:r>
            <a:endParaRPr lang="hr-HR" dirty="0">
              <a:latin typeface="Arial Black" pitchFamily="34" charset="0"/>
            </a:endParaRPr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>
          <a:xfrm>
            <a:off x="1371600" y="476672"/>
            <a:ext cx="6512768" cy="2016224"/>
          </a:xfrm>
        </p:spPr>
        <p:txBody>
          <a:bodyPr>
            <a:normAutofit lnSpcReduction="1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Pomoć,razumijevanje, povjerenje, bezuvjetnu ljubav, potporu,pravednost, popustljivost, novac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74445"/>
            <a:ext cx="11052721" cy="6907950"/>
          </a:xfrm>
          <a:prstGeom prst="rect">
            <a:avLst/>
          </a:prstGeom>
          <a:noFill/>
        </p:spPr>
      </p:pic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55576" y="4293096"/>
            <a:ext cx="7846640" cy="1467594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  <a:latin typeface="Arial Black" pitchFamily="34" charset="0"/>
              </a:rPr>
              <a:t>Što bi mogli oni učiniti da odnos postane bolji?</a:t>
            </a:r>
            <a:endParaRPr lang="hr-H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7232848" cy="2592288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Provoditi više vremena zajedno, više razgovora</a:t>
            </a:r>
            <a:r>
              <a:rPr lang="hr-HR" dirty="0" smtClean="0">
                <a:solidFill>
                  <a:schemeClr val="tx1"/>
                </a:solidFill>
              </a:rPr>
              <a:t>, otvorenost, popustljivost, dozvoliti duže izlaske, povjerenje,    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trebao bih biti bolji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8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454712"/>
            <a:ext cx="9220932" cy="5998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1052721" cy="6907950"/>
          </a:xfrm>
          <a:prstGeom prst="rect">
            <a:avLst/>
          </a:prstGeom>
          <a:noFill/>
        </p:spPr>
      </p:pic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683568" y="3463563"/>
            <a:ext cx="7772400" cy="1470025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  <a:latin typeface="Arial Black" pitchFamily="34" charset="0"/>
              </a:rPr>
              <a:t>Što bi mogao ti učiniti da odnos postane bolji?</a:t>
            </a:r>
            <a:endParaRPr lang="hr-H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>
          <a:xfrm>
            <a:off x="1979712" y="90872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Više ih razumjeti, više ih slušati, trebali bi biti blaži, biti bolji u školi,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provoditi </a:t>
            </a:r>
            <a:r>
              <a:rPr lang="hr-HR" dirty="0">
                <a:solidFill>
                  <a:srgbClr val="FF0000"/>
                </a:solidFill>
              </a:rPr>
              <a:t>više vremena zajedno, više razgovora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76933" y="404664"/>
            <a:ext cx="9297865" cy="6048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1052721" cy="690795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rial Black" pitchFamily="34" charset="0"/>
              </a:rPr>
              <a:t>Koju ocjenu bi dao svom odnosu s roditeljima na ljestvici od 1 do 10?</a:t>
            </a:r>
            <a:endParaRPr lang="hr-H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>
            <a:normAutofit/>
          </a:bodyPr>
          <a:lstStyle/>
          <a:p>
            <a:r>
              <a:rPr lang="hr-HR" sz="4000" i="1" dirty="0" smtClean="0">
                <a:solidFill>
                  <a:schemeClr val="tx1"/>
                </a:solidFill>
                <a:latin typeface="Arial Black" pitchFamily="34" charset="0"/>
              </a:rPr>
              <a:t>Prosječna ocjena: 8</a:t>
            </a:r>
            <a:endParaRPr lang="hr-HR" sz="4000" i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624" y="11985"/>
            <a:ext cx="11052721" cy="690795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344816" cy="147002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rial Black" pitchFamily="34" charset="0"/>
              </a:rPr>
              <a:t>Misliš li da se tvoji roditelji dovoljno trude razumjeti te?</a:t>
            </a:r>
            <a:endParaRPr lang="hr-H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3350148191"/>
              </p:ext>
            </p:extLst>
          </p:nvPr>
        </p:nvGraphicFramePr>
        <p:xfrm>
          <a:off x="1547664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1052721" cy="690795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344816" cy="1470025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rial Black" pitchFamily="34" charset="0"/>
              </a:rPr>
              <a:t>Trudiš li se ti razumjeti svoje roditelje?</a:t>
            </a:r>
            <a:endParaRPr lang="hr-H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934971498"/>
              </p:ext>
            </p:extLst>
          </p:nvPr>
        </p:nvGraphicFramePr>
        <p:xfrm>
          <a:off x="1547664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1052721" cy="690795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344816" cy="147002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rial Black" pitchFamily="34" charset="0"/>
              </a:rPr>
              <a:t>Razgovaraš li s roditeljima o svemu što ti se događa u životu?</a:t>
            </a:r>
            <a:endParaRPr lang="hr-H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280175703"/>
              </p:ext>
            </p:extLst>
          </p:nvPr>
        </p:nvGraphicFramePr>
        <p:xfrm>
          <a:off x="1547664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1052721" cy="690795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344816" cy="1470025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rial Black" pitchFamily="34" charset="0"/>
              </a:rPr>
              <a:t>Govoriš li roditeljima istinu o svemu?</a:t>
            </a:r>
            <a:endParaRPr lang="hr-H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1005062760"/>
              </p:ext>
            </p:extLst>
          </p:nvPr>
        </p:nvGraphicFramePr>
        <p:xfrm>
          <a:off x="1547664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1052721" cy="690795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344816" cy="147002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rial Black" pitchFamily="34" charset="0"/>
              </a:rPr>
              <a:t>Misliš li da roditelji imaju dovoljno povjerenja u tebe?</a:t>
            </a:r>
            <a:endParaRPr lang="hr-H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3626507679"/>
              </p:ext>
            </p:extLst>
          </p:nvPr>
        </p:nvGraphicFramePr>
        <p:xfrm>
          <a:off x="1547664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1052721" cy="690795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344816" cy="147002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rial Black" pitchFamily="34" charset="0"/>
              </a:rPr>
              <a:t>Misliš li da roditelji dovoljno poznaju pravog tebe?</a:t>
            </a:r>
            <a:endParaRPr lang="hr-H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1742666543"/>
              </p:ext>
            </p:extLst>
          </p:nvPr>
        </p:nvGraphicFramePr>
        <p:xfrm>
          <a:off x="1547664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imberlypackard.files.wordpress.com/2011/06/running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1052721" cy="6907950"/>
          </a:xfrm>
          <a:prstGeom prst="rect">
            <a:avLst/>
          </a:prstGeom>
          <a:noFill/>
        </p:spPr>
      </p:pic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02624" cy="1728191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rial Black" pitchFamily="34" charset="0"/>
              </a:rPr>
              <a:t>O čemu ne možeš razgovarati s roditeljima bez straha ili srama?</a:t>
            </a:r>
            <a:endParaRPr lang="hr-H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8" name="Slika 7" descr="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31640" y="2046759"/>
            <a:ext cx="6696744" cy="4356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Tehnički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310</Words>
  <Application>Microsoft Office PowerPoint</Application>
  <PresentationFormat>Prikaz na zaslonu (4:3)</PresentationFormat>
  <Paragraphs>29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Office tema</vt:lpstr>
      <vt:lpstr>Moj odnos s roditeljima</vt:lpstr>
      <vt:lpstr>Koju ocjenu bi dao svom odnosu s roditeljima na ljestvici od 1 do 10?</vt:lpstr>
      <vt:lpstr>Misliš li da se tvoji roditelji dovoljno trude razumjeti te?</vt:lpstr>
      <vt:lpstr>Trudiš li se ti razumjeti svoje roditelje?</vt:lpstr>
      <vt:lpstr>Razgovaraš li s roditeljima o svemu što ti se događa u životu?</vt:lpstr>
      <vt:lpstr>Govoriš li roditeljima istinu o svemu?</vt:lpstr>
      <vt:lpstr>Misliš li da roditelji imaju dovoljno povjerenja u tebe?</vt:lpstr>
      <vt:lpstr>Misliš li da roditelji dovoljno poznaju pravog tebe?</vt:lpstr>
      <vt:lpstr>O čemu ne možeš razgovarati s roditeljima bez straha ili srama?</vt:lpstr>
      <vt:lpstr>U čemu bi ti trebali više vjerovati?</vt:lpstr>
      <vt:lpstr>Što te najviše smeta u tvom odnosu s roditeljima?</vt:lpstr>
      <vt:lpstr>Koju osobinu svojih roditelja najmanje voliš?</vt:lpstr>
      <vt:lpstr>Koju osobinu svojih roditelja najviše voliš?</vt:lpstr>
      <vt:lpstr>Što misliš da tvoji roditelji od tebe očekuju?</vt:lpstr>
      <vt:lpstr>Što ti očekuješ od njih?</vt:lpstr>
      <vt:lpstr>Što bi mogli oni učiniti da odnos postane bolji?</vt:lpstr>
      <vt:lpstr>PowerPointova prezentacija</vt:lpstr>
      <vt:lpstr>Što bi mogao ti učiniti da odnos postane bolji?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odnos s roditeljima</dc:title>
  <dc:creator>Nastavnik</dc:creator>
  <cp:lastModifiedBy>Admin</cp:lastModifiedBy>
  <cp:revision>17</cp:revision>
  <dcterms:created xsi:type="dcterms:W3CDTF">2013-02-09T16:07:26Z</dcterms:created>
  <dcterms:modified xsi:type="dcterms:W3CDTF">2013-02-28T10:25:12Z</dcterms:modified>
</cp:coreProperties>
</file>