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3" r:id="rId3"/>
    <p:sldId id="274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B249B9-1E9B-49B4-B18F-36DA61DE8823}" type="datetimeFigureOut">
              <a:rPr lang="hr-HR" smtClean="0"/>
              <a:t>25.4.2012.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Analiza ankete u sklopu projekta „Jedno od pet”-1b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Iskustva mladih vezana uz korištenje Interneta, mobitela i drugih suvremenih tehnologija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4" y="3930119"/>
            <a:ext cx="3173854" cy="292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8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seksualni sadržaji na stranicama i osjećaji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Nije me uznemirilo (5)</a:t>
            </a:r>
          </a:p>
          <a:p>
            <a:r>
              <a:rPr lang="hr-HR" dirty="0" smtClean="0"/>
              <a:t>Osjećalo je nelagodu (4)</a:t>
            </a:r>
          </a:p>
          <a:p>
            <a:r>
              <a:rPr lang="hr-HR" dirty="0" smtClean="0"/>
              <a:t>Nervoza ili </a:t>
            </a:r>
            <a:r>
              <a:rPr lang="hr-HR" dirty="0" err="1" smtClean="0"/>
              <a:t>iziritirano</a:t>
            </a:r>
            <a:r>
              <a:rPr lang="hr-HR" dirty="0" smtClean="0"/>
              <a:t>  (3)</a:t>
            </a:r>
          </a:p>
          <a:p>
            <a:r>
              <a:rPr lang="hr-HR" dirty="0" smtClean="0"/>
              <a:t>Sram (2)</a:t>
            </a:r>
          </a:p>
          <a:p>
            <a:r>
              <a:rPr lang="hr-HR" dirty="0" smtClean="0"/>
              <a:t>Jako uznemireno (1) 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089810" cy="221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Korištenje za komunikaciju- većinom više puta dnevno (15)</a:t>
            </a:r>
          </a:p>
          <a:p>
            <a:r>
              <a:rPr lang="hr-HR" dirty="0" smtClean="0"/>
              <a:t>Posjedovanje profila (19); više profila (5)</a:t>
            </a:r>
          </a:p>
          <a:p>
            <a:r>
              <a:rPr lang="hr-HR" dirty="0" smtClean="0"/>
              <a:t>10 roditelja mogu vidjeti profil</a:t>
            </a:r>
          </a:p>
          <a:p>
            <a:r>
              <a:rPr lang="hr-HR" dirty="0" smtClean="0"/>
              <a:t>Teme: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škola i zadaća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Prijateljstvo i ljubav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Hobiji i interesi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zezanje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42" y="3645024"/>
            <a:ext cx="42067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2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Predstavljanje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Svojim imenom uvijek (4)</a:t>
            </a:r>
          </a:p>
          <a:p>
            <a:r>
              <a:rPr lang="hr-HR" dirty="0" smtClean="0"/>
              <a:t>Svojim imenom na nekim mjestima (14)</a:t>
            </a:r>
          </a:p>
          <a:p>
            <a:r>
              <a:rPr lang="hr-HR" dirty="0" smtClean="0"/>
              <a:t>Izmišljenim imenom ili nadimkom (4)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2571904" cy="268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3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Neki zanimljivi podaci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 učenika je imalo iskustvo da ih se pita o tijelu ili seksu tijekom Internetskog druženja (jedna u vezi odjeće i to joj je bilo zabavno i smiješno i jedna u vezi seksa, ljubljenja i osjećala se neugodno)</a:t>
            </a:r>
          </a:p>
          <a:p>
            <a:r>
              <a:rPr lang="hr-HR" dirty="0" smtClean="0"/>
              <a:t>Nepristojno ponašanje na </a:t>
            </a:r>
            <a:r>
              <a:rPr lang="hr-HR" dirty="0" err="1" smtClean="0"/>
              <a:t>chatu</a:t>
            </a:r>
            <a:r>
              <a:rPr lang="hr-HR" dirty="0" smtClean="0"/>
              <a:t> prema vama (8)</a:t>
            </a:r>
          </a:p>
          <a:p>
            <a:r>
              <a:rPr lang="hr-HR" dirty="0" smtClean="0"/>
              <a:t>3 otišlo na sastanak s osobom koju je upoznala preko Interneta (s prijateljima 3))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68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Lažno predstavljanje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Pisanje neistina i tajna (4)</a:t>
            </a:r>
          </a:p>
          <a:p>
            <a:r>
              <a:rPr lang="hr-HR" dirty="0" smtClean="0"/>
              <a:t>Slike ili filmovi s neugodnim komentarima (3)</a:t>
            </a:r>
          </a:p>
          <a:p>
            <a:r>
              <a:rPr lang="hr-HR" dirty="0" smtClean="0"/>
              <a:t>Predstavljanje i pisanje u tuđe ime (6)</a:t>
            </a:r>
          </a:p>
          <a:p>
            <a:r>
              <a:rPr lang="hr-HR" dirty="0" smtClean="0"/>
              <a:t>Inzistiranje na susretu iako to niste željeli (3)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Prijavljivanje uznemiravanja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551934"/>
            <a:ext cx="7239000" cy="4846320"/>
          </a:xfrm>
        </p:spPr>
        <p:txBody>
          <a:bodyPr/>
          <a:lstStyle/>
          <a:p>
            <a:r>
              <a:rPr lang="hr-HR" dirty="0" smtClean="0"/>
              <a:t>DA -22 </a:t>
            </a:r>
          </a:p>
          <a:p>
            <a:r>
              <a:rPr lang="hr-HR" dirty="0" smtClean="0"/>
              <a:t>kome?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Roditeljima </a:t>
            </a:r>
            <a:r>
              <a:rPr lang="hr-HR" dirty="0" smtClean="0"/>
              <a:t>(18),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policiji </a:t>
            </a:r>
            <a:r>
              <a:rPr lang="hr-HR" dirty="0" smtClean="0"/>
              <a:t>(9),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i </a:t>
            </a:r>
            <a:r>
              <a:rPr lang="hr-HR" dirty="0" smtClean="0"/>
              <a:t>2 ne zna kome prijaviti </a:t>
            </a:r>
          </a:p>
          <a:p>
            <a:r>
              <a:rPr lang="hr-HR" dirty="0" smtClean="0"/>
              <a:t>NE-2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5068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vidite?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Razumijete sami sebe</a:t>
            </a:r>
          </a:p>
          <a:p>
            <a:r>
              <a:rPr lang="hr-HR" dirty="0" smtClean="0"/>
              <a:t>U životu vam se čini sve zbrkano</a:t>
            </a:r>
          </a:p>
          <a:p>
            <a:r>
              <a:rPr lang="hr-HR" dirty="0" smtClean="0"/>
              <a:t>Ne uspijevate u školi kako bi željeli</a:t>
            </a:r>
          </a:p>
          <a:p>
            <a:r>
              <a:rPr lang="hr-HR" dirty="0" smtClean="0"/>
              <a:t>Lako se uzbudite kada vas grde</a:t>
            </a:r>
          </a:p>
          <a:p>
            <a:r>
              <a:rPr lang="hr-HR" dirty="0" smtClean="0"/>
              <a:t>Odluke donosite bez puno teškoća</a:t>
            </a:r>
          </a:p>
          <a:p>
            <a:r>
              <a:rPr lang="hr-HR" dirty="0" smtClean="0"/>
              <a:t>Često žalite zbog svojih postupaka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664295" cy="240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5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vidite? (2)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Promijenili bi nešto na sebi</a:t>
            </a:r>
          </a:p>
          <a:p>
            <a:r>
              <a:rPr lang="hr-HR" dirty="0" smtClean="0"/>
              <a:t>Lako se naljutite kod kuće</a:t>
            </a:r>
          </a:p>
          <a:p>
            <a:r>
              <a:rPr lang="hr-HR" dirty="0" smtClean="0"/>
              <a:t>Često poželite biti netko drugi</a:t>
            </a:r>
          </a:p>
          <a:p>
            <a:r>
              <a:rPr lang="hr-HR" dirty="0" smtClean="0"/>
              <a:t>Ponosi se svojim školskim uspjehom</a:t>
            </a:r>
          </a:p>
          <a:p>
            <a:r>
              <a:rPr lang="hr-HR" dirty="0" smtClean="0"/>
              <a:t>Teško govorite pred cijelim razredom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4357688"/>
            <a:ext cx="2857460" cy="215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2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Misao za kraj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4000" dirty="0" smtClean="0"/>
              <a:t>Samo </a:t>
            </a:r>
            <a:r>
              <a:rPr lang="hr-HR" sz="4000" dirty="0"/>
              <a:t>je jedan kutak svemira koji sigurno možete promijeniti</a:t>
            </a:r>
            <a:r>
              <a:rPr lang="hr-HR" sz="4000" dirty="0" smtClean="0"/>
              <a:t>,</a:t>
            </a:r>
          </a:p>
          <a:p>
            <a:pPr marL="0" indent="0">
              <a:buNone/>
            </a:pPr>
            <a:r>
              <a:rPr lang="hr-HR" sz="4000" dirty="0" smtClean="0"/>
              <a:t>a </a:t>
            </a:r>
            <a:r>
              <a:rPr lang="hr-HR" sz="4000" dirty="0"/>
              <a:t>to ste vi sami.</a:t>
            </a:r>
          </a:p>
          <a:p>
            <a:pPr marL="0" indent="0">
              <a:buNone/>
            </a:pPr>
            <a:r>
              <a:rPr lang="hr-HR" dirty="0"/>
              <a:t>Aldous Huxley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59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548681"/>
            <a:ext cx="6169496" cy="1080119"/>
          </a:xfrm>
        </p:spPr>
        <p:txBody>
          <a:bodyPr/>
          <a:lstStyle/>
          <a:p>
            <a:r>
              <a:rPr lang="hr-HR" dirty="0" smtClean="0"/>
              <a:t>Sat </a:t>
            </a:r>
            <a:r>
              <a:rPr lang="hr-HR" dirty="0" err="1" smtClean="0"/>
              <a:t>srz</a:t>
            </a:r>
            <a:r>
              <a:rPr lang="hr-HR" dirty="0" smtClean="0"/>
              <a:t>-a 25.4.2012.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Dušanka </a:t>
            </a:r>
            <a:r>
              <a:rPr lang="hr-HR" dirty="0" err="1" smtClean="0"/>
              <a:t>Vergić</a:t>
            </a:r>
            <a:r>
              <a:rPr lang="hr-HR" dirty="0" smtClean="0"/>
              <a:t>, prof.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" y="2572211"/>
            <a:ext cx="4695397" cy="38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4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725144"/>
            <a:ext cx="6120680" cy="1008112"/>
          </a:xfrm>
        </p:spPr>
        <p:txBody>
          <a:bodyPr>
            <a:normAutofit/>
          </a:bodyPr>
          <a:lstStyle/>
          <a:p>
            <a:r>
              <a:rPr lang="hr-HR" sz="3600" b="0" cap="none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Richard Bach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3568" y="3356992"/>
            <a:ext cx="6255488" cy="743507"/>
          </a:xfrm>
        </p:spPr>
        <p:txBody>
          <a:bodyPr>
            <a:noAutofit/>
          </a:bodyPr>
          <a:lstStyle/>
          <a:p>
            <a:r>
              <a:rPr lang="hr-HR" sz="3600" dirty="0"/>
              <a:t>"</a:t>
            </a:r>
            <a:r>
              <a:rPr lang="hr-HR" sz="3600" dirty="0">
                <a:latin typeface="Times New Roman" pitchFamily="18" charset="0"/>
                <a:cs typeface="Times New Roman" pitchFamily="18" charset="0"/>
              </a:rPr>
              <a:t>Ako tvoja sreća zavisi od postupaka drugih osoba </a:t>
            </a:r>
            <a:endParaRPr lang="hr-H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onda </a:t>
            </a:r>
            <a:r>
              <a:rPr lang="hr-HR" sz="3600" dirty="0">
                <a:latin typeface="Times New Roman" pitchFamily="18" charset="0"/>
                <a:cs typeface="Times New Roman" pitchFamily="18" charset="0"/>
              </a:rPr>
              <a:t>zaista ne </a:t>
            </a:r>
            <a:br>
              <a:rPr lang="hr-HR" sz="3600" dirty="0">
                <a:latin typeface="Times New Roman" pitchFamily="18" charset="0"/>
                <a:cs typeface="Times New Roman" pitchFamily="18" charset="0"/>
              </a:rPr>
            </a:br>
            <a:r>
              <a:rPr lang="hr-HR" sz="3600" dirty="0">
                <a:latin typeface="Times New Roman" pitchFamily="18" charset="0"/>
                <a:cs typeface="Times New Roman" pitchFamily="18" charset="0"/>
              </a:rPr>
              <a:t>možeš biti sretna osoba." </a:t>
            </a:r>
            <a:br>
              <a:rPr lang="hr-HR" sz="3600" dirty="0">
                <a:latin typeface="Times New Roman" pitchFamily="18" charset="0"/>
                <a:cs typeface="Times New Roman" pitchFamily="18" charset="0"/>
              </a:rPr>
            </a:b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1793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Posjedovanje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Većina ima računalo u kući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Više od polovice ima računalo s pristupom Internetu u sobi (15)</a:t>
            </a:r>
          </a:p>
          <a:p>
            <a:r>
              <a:rPr lang="hr-HR" dirty="0" smtClean="0"/>
              <a:t>Većina u sobi ima i TV (13)</a:t>
            </a:r>
            <a:endParaRPr lang="hr-HR" dirty="0"/>
          </a:p>
        </p:txBody>
      </p:sp>
      <p:pic>
        <p:nvPicPr>
          <p:cNvPr id="3074" name="Picture 2" descr="http://t1.gstatic.com/images?q=tbn:ANd9GcTOPF1tNyibjX0HxvAvjzE7OCwLpwxISmFwAIZ5tUG39_kXta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356992"/>
            <a:ext cx="2806328" cy="31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Svrha korištenja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Druženje i upoznavanje</a:t>
            </a:r>
          </a:p>
          <a:p>
            <a:r>
              <a:rPr lang="hr-HR" dirty="0" smtClean="0"/>
              <a:t>Skidanje sadržaja</a:t>
            </a:r>
          </a:p>
          <a:p>
            <a:r>
              <a:rPr lang="hr-HR" dirty="0" smtClean="0"/>
              <a:t>Traženje sadržaja za učenje</a:t>
            </a:r>
          </a:p>
          <a:p>
            <a:r>
              <a:rPr lang="hr-HR" dirty="0" smtClean="0"/>
              <a:t>Komunikacija putem </a:t>
            </a:r>
            <a:r>
              <a:rPr lang="hr-HR" dirty="0" err="1" smtClean="0"/>
              <a:t>msn</a:t>
            </a:r>
            <a:r>
              <a:rPr lang="hr-HR" dirty="0" smtClean="0"/>
              <a:t>, </a:t>
            </a:r>
            <a:r>
              <a:rPr lang="hr-HR" dirty="0" err="1" smtClean="0"/>
              <a:t>skype</a:t>
            </a:r>
            <a:endParaRPr lang="hr-HR" dirty="0" smtClean="0"/>
          </a:p>
          <a:p>
            <a:r>
              <a:rPr lang="hr-HR" dirty="0" smtClean="0"/>
              <a:t>Pretraživanje bez određenog cilj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2013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Roditelji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Uglavnom nisu prisutni</a:t>
            </a:r>
          </a:p>
          <a:p>
            <a:r>
              <a:rPr lang="hr-HR" dirty="0" smtClean="0"/>
              <a:t>Većinom ne razgovaraju o Internetu</a:t>
            </a:r>
          </a:p>
          <a:p>
            <a:r>
              <a:rPr lang="hr-HR" dirty="0" smtClean="0"/>
              <a:t>7 roditelja brani odlazak na neke web stranice</a:t>
            </a:r>
          </a:p>
          <a:p>
            <a:endParaRPr lang="hr-HR" dirty="0"/>
          </a:p>
        </p:txBody>
      </p:sp>
      <p:sp>
        <p:nvSpPr>
          <p:cNvPr id="4" name="AutoShape 2" descr="data:image/jpeg;base64,/9j/4AAQSkZJRgABAQAAAQABAAD/2wCEAAkGBhQREBQUEBQVFRUUFxgZFRUWFxQbGBoVGBQfGxwYGBUXHCYeGxojHBwhIC8gIycpLC4sFx8yNTAsOCYtLCkBCQoKDgwOGg8PGiolHyUpLzQvLCwsLSwtNDIsKS8qMCwpLCwsNTErLSoqKS0sKiwsLCkqNCwpLCosLC0sNCovKv/AABEIAMABBgMBIgACEQEDEQH/xAAcAAEAAgMBAQEAAAAAAAAAAAAABQYBAwQCBwj/xABGEAACAQMCBAMEBgYIBQQDAAABAgMABBESIQUTMUEGIlEjMmFxBxRCUoGRM2JygqHBJENTc5KisdEVNGOT4SWDs/AXo7L/xAAbAQACAwEBAQAAAAAAAAAAAAAAAwECBAUGB//EADoRAAEDAgMECQEGBQUAAAAAAAEAAhEDIQQxQRJRYXETIjKBkaGxwfDhBRRCgtHxI1JictIkMzSisv/aAAwDAQACEQMRAD8A+41ilKELNM1FcfumQRKr8oSShHlwpKgqxGNQKgswVASCPN8q4eI3LWmljdazkeynaBSylgCVbCEEDffI2xiqF8LTTw5eBBEnIX/SPkmysZNcdrxeGVikcsTsOqq6MR8wDmuTjo51qTGQ6EozBWGJIg4Z1DZxhkBHXBzjO9RcXiO1klgEMM76TmNkgkCJqXTkkgeXST0yKhz4MK9LDF7C4AkictIGvPuyOeSnOI8U5bKiIZJHyVRSB5RjLMx2VRkbnuQBk1mw4izsVkheJgM76WUj9V1JGR3BwaiPF6aeXIJjb6iYpJtsCIoz75xg6lABBBBc4O9Y8GQwkSPBJqyQjBYzGuVGrOlsszEN7xJJGKrtHb2fn6pnQM+7dJryO+M+yOVzysrNSla551RWZjhVBJPoAMk/lTlgAmwWylQq+J1ADSxTxRtjEjoNAB6FtDMUG/VgMd8VNCoDgcld9J1PtBKUpUpaUpShCUpShCUpShCUpShCUpShCUpShCUrW9woZVJAZs6R3OOuPlWyhTCUpShQlKUoQlKUqELFKVycTtGkT2bmN1IZGGcah2dftIehHx2wQCAqzQCYJheOMANE8YKB5UdYw4BBbQSMggggdSMdAaqgXh9sgMiSxynSrRtJMsjMBjclwjL+tnT8akuJcYBEfNUxTQSxu0bbgoW5TPG3R0CyE5G42yAdq6+LMXniWHPOjDPqwCiowI0yDIyHIwACD5SeinKXQ6/z911KG1SAa6QDJMGMuImRl7LntriO9tZoIEMQVAg2Qx4IOAGjYqy7YIBzg/GuWPjl3MMxRNGu4XSkcgYg4J5jyIFTIIA05IGds4qOieSRY5Z5i0jNnRCZeYrKQXjCF1iiCe6zOD8Tkiui1upmKx2jEQMhmQZjSUB5CDGHdXQorZ3G+HTBI3K9qfotRoBkwBn+KYG+5zmLSNDkVJcddwto8kayyhjm3UjDuYTkqW28m+7bYJ74z0cAublnxLbpDFpJABAIbPQAE6h1ySF+RqC4vxFoYlLzr9ahdvMqmblRSbHnaEAJVcNnSu6jrvlwvjyQwyTfWJJXdDyldLkJJIM4CGXOp2bAwmBjou1TtgOz9FU4Z5oQGg6Czt5NtAIMgnjopfxVfyN7G2R5GUq8yo2j2W/l5g8wZiOi5JCt0yMwtilvLIsMlvDmQlTynuFlTyk5kV0Rwu2C2epG29PDUf1i45qT3CuoR5tTRskm5GlljcrEcZBjYZAAxg5NT0/jKHmiGD28h7I8QXP3dbuAW/VXJqLO6xPupIdQHQ02kkCSQS2DGZ0jdlaxXXwvhUkaPFPIJoiMJrUa9BBBSTGz7bZxk5OalQKpz8ala7MU8ktoWC8hQIHjbIx5nKsSxfIwCB7o6sMz3Cb2Rmkim0mSLT5kBCujglW0kkqdiCuT06705jhkFzsRQqDruIyBtxgTlBvnE3UnSlKasKUpShCUpShCUpShCUpShCUpWqdNaMAxXUCAy9RkdQfUdaFIW2uThV/zolkxpyWGM5xpYr1/CtfBrwyQgv8ApFJSQekiHDY+BIyPgRWnw4cQMv3Zp1/K4fH8MfnVNqSE409ljpzBA9fovMPnvpG7QxKg/alOt/8AKsf51u4bfNLJKRjlK2hDjdmQnmNn7uryD4xt61DreNyrhkOJLi6aKI+hXEOr91Y2f92u26OjlWlrlDhdTDrHApwWyftNjSue5Y/ZNUDtfnBan0vw8AOUAFx8fcZqcqKm4qwvo7dQNLQvI5OcjDqq4/M5qVqj8c8SxWvEpJJMkpaKiou7M7yl8AemkAk9qtUdsgHil4OgaznNAk7Jgcch5lWri/F47aIySH4Ko3Z2PREXux9K3WEzPGjSJy2ZQWQkEqT2yOtU3g31q4kF1JbAyEeyM0gSOFD2jjUM5Yjq7BSe2B1t3DhNvz+V20iPXt65Ldf4VDHlxnRTiMO2i3ZkF2pkHuAG7Unutn2UpSmrCsCuPiFlI5BimaMgdAsbITn7QYaj+DCuys1BEqzXFpkek+qp3iuCWS0lW5hDaFZlngZcqVUnVy5CrLtkEBm2Jro4DDeCLW0cSSSnXK0jMzMxGw0IMKqjCgajsOgOasV9biSJ0PR1ZT8mGP51FcK49GtpbtNIqs0SZBPmLaQGwvU756CkloD5J0XSbXc+hsNYD1uJzGl9YuMrCy5eIcD1Sx3EltFK+grNGNBOSVIZGkADaSCMNjY/DBjJVuLy5SJla2CZfYKsiQ6tACyI5IeTGMYCgA7EqDXlvFROrmXE0UmW9mIYlVRk6f06hnBGDkHfPboJXg3Eg07SE6ufbROhUMNXKLCRVDb7FgcHfz1SWuMD2WrZr0GS4AkAx2rcptkSdbDcovhMjWsLSwcsQmUqYX1GZyHEXv5wJTj3AvwJySalvEN9E5a3e2edUCs5GgKmoMVOpmBUgKTqGw2GRmoniHGLaVRJGFguBIBKrCKK50DZlR5AMORg9c4OMgmpjh/DIrhA88TNoOEefll2jzkatGxUEkANvtk9aG3Gy1RWhrhWqggyeB0jUTGhmTM5BVa1vLm7geNZMlND8iRFUy25ORzHJUs2wDYKqR381S16tpLED9YWIyKgeK3aKQF0AxoQIxDJ0DoAdl9BUn4psUk+rMSSvOWN8HZopcAofVWcJkdwMd61cF8Pyo1w7lUklUoJFOok6nIkIwMABlVU7CPFQGEGM/nwZq7sTTcwVB1b2AjeAdL5B3ZkWz06Z+N2k2nb6wVIZQkTylGB6nSp0MD64O1IPEVtqd4+YzkgSBIZ2ZSuRiRQhKEb7HBr3w3w+0Fm8McmJHDnmAEAOy4DKuSdtupJJGScmvXBuBm2icKVMjY6KVjGldKqFyWwO5JLHJOewaNuRl871gd92DXBpcbwL5ic+zYKTtLtJUV42DKwyCO//wB9K3VW4/DckULMlxOZvO50ldDSMSxAhbyBSx6Ejr1HWp+1LaF5gAfSNYXoGxuAT2zTGknMLLWpsbem6RPf8+QFtpSlWSEpSlCEpSlCEpSlCEqIazktyTbjXGTkwEgEZ6mFjsP2G29Cvfo43fmGFnQBnJVI1PQySOEUE+mphn4ZqI4naXMcagXbM0rJGcxxADWcMyFQGUgZIyW3A69aW8rZh6ZOoAJiDN45DSc7cNVog45quX+pRtLrwJ1bVGsUy+UF2IJBKqVYAH3E9a6LCxueZMOfBHqcOyxoXZWZACMuwx0DbruWPSvN5xGWyISO1U24UBJEcjSANxIuhiN/tdN8k71xQcbjSSS5WKANKFEkgvIdJ0Db5HH+gpMgHrH1C39G9zSaTRBAAJLXE3FjJgQOE5C+a5rHhpkuRBFey+wWRwwijxzmkIkwxTSdOsA7sQXO46V32EN1DPLEDFJI4WQ3MoK6kxoCiJOukjsyjz+pOeTh13O7ySWtrBbq+73UjOVIyWJRSqEjOWyMKSc5NdvDo55ybiKQbKscTSRjTMi5LyFVwUV2I06T0jB3BqrY0n5zTq5cJ29mIGcTMzctG+Tsk8SN0hFxl4WkW8aLyR83mRhgugHBDKxJBzjG5zk7DG8Hwzw0bsyXsyxh7ggrFNErqsIXSgPRlcgZJU9+hrzBww3d4ySvzUiKm5YAhGlXJjtkXJ9nHkswJJLNv2xeQKY1vSdrILLVq/dbU+24CYyAzgDib8oykhV6zhIflhpbeTBIQsZYnA7oZB0Gd1GhhnpjBMzZGTcShcg7MhOGHrpO6n4ZPzroxWac1sLnVKu3mPnPPxJSlKVZJSubiHEFhTU+TuAqqMszE4CqO5P/AJOAM101CeI7eWQwrb+Vw5cSkakTEbL5hjckNgZ+fbBq4wLJ1FjXvAcbfPmvJQ3HOLXDPy3xbJpyAGlLyFs4xJEhxpxuqnOSN8dY7wj4YeS3B9lE6u6tKqSi41LIftllwenvA9sg1a+CcLmjZmmkJBUDRzJJPMCSX1OAATnGlVUfPty8C4rFHJdRySIjC4kbSzBTpbBBGrGQd+npWfYlwLuK7AxJbSdTw4yg2vw99SVYjGD1APzrg4xw0yopjIWWM64mPQMBjS2PsMCVI9D6gV0/8QjxnmJj9pf961ni8I6zRf40/wB60GCLrjsFRrgWg24KGhiFyzPE5gnACzwuquMjYcyI41bbCRSMjG5Gw528ECZv6QlqqZywgh0M/wAC7ElQe4Xc+tc/iW+iubuzgt5V5pkLNJE660iVCWUOM41enfT0qcFreJss0Mg7NJEwf8eW4Vj8gtIgOJkSumX1KLWlrtkkZHMCSLGMrWm403rl8VZWKCG2RTLzYjFHsFCwsHJPogCgfvAdxXJx7hDxQhk589y50iUSSjSxBOsIh0KuRgLgLuNRxk1OcN4SY2aSV+bM4AL40gKDkIiZOlc79SSTkk7YkaZ0e1JKzDFdFstZcAyTcST5xw1zO4V+T6zDFzJrqNSFGpTBlNRwNI0uHJLbDG5yMDtWeGcduJ49a26LgsrcyYr50Yq2AI2OAQfewfhUpxLhaXCqsgbCsGGlnUhgCM6kIPQmtN7wNHtvq6eyTCgBAuAAwOnSQQVOMEHqCfWjZcDY/O9QK1JzQHtEznEAD8sE965eD+LYp5DEWRZV+yJFdW2zmNxjV0O2ARg7VOVXm8LtqGJAVLxO7uuZSYW1KqFSqIm2MBdtTdzmrBVmbX4krEijtA0styzSsVmrrKlKUoQlKUoQlKUoQuTiljzoimdJyrK2M6XRgytjvhgDjvUTf295MoQpbxlWVhKJHfDKwIKxcsenQt0ON6sNKo5sp9OuaegMGROh+b5Cg4ePGJQt3HIrgAF0jeSNz95WiU4z1wwU1wcR8S2UQacwuxXGXFrICCTgZkkRQN9utWrFQnja15nD7lf+kzfinm/lVHhwaYPktOHdRfVaHNIkgGHQIJ3RPmtY4fLdkG7CpCDkW6tqLnsZnGxA66FyPUnpTxHxRwVtbUj6xKOvaKLo0remOg9T8q8N4hEHDoZiNTvFEI0HV5XQaUHfc/wzXV4c4KYELzHXcTYad/Vse4PRF6Af71GdhrmVc9T+JUAhpIa3QkZnkLTMk2HLt4RwtLaFYohhVHU9Se7Me7E7k12UpTgIEBc5zi8lzjJKUpSpVUpSlCEpSlCEry0YPUA/OvVKELj/AODQZzyYv+2n+1ZPCYf7GL/An+1ddQ/i3iv1aynlHvKhC/tsdK/xOfwqroaCStFI1ar2saTJIAvvVXg4KL+S6uYsI0TiOzYDAVoTkvtsVZzj5Zq0eF+PfW4csuiWMlJo+6SL1GPQ9R/4r34W4Z9Xs4IuhVBq/bbzN/mJqC8RA2F2t6gPJlxHdgf5Jceo6H/zSADTAf4/OHouk97cW91AadjutH5gJ/u5lXKsYrEbggEEEEZBHQg9xXqtK4qxilZpQhYrNKxmhCzSuS84tDCAZZY0DdCzKM/LJ3/CvNlxqCY4hmjkPojqT+IBzUSMkLtpSlShKUpQhKUpQhKVrmnVFLOQqqMkkgAAdyT0FVlriXiR0xForPo0u4knHcR91jPd+p7d6q50W1T6VE1JcTDRmfmZ3D2krdecakupGgsDgKcTXOMpH6pH2eX+C967j4eUx6HlndSpU6pW3yMHJXBPy6fCu+yskhRY4lCoowqgYAFbjVQzVyu/ER1aQgDxPEn2Fh4k0bwZwHW5lklkkW1mmitkY5VVTChvicbelXqqz9Hu9kH/ALSWZ/zmYfyqzVFEAMEJ32lUc7EuDvwkjwP6yUpSlNXPSlKUISlKUISlKUISlKUISqr40HOls7XtLNrcf9OEaiD88j8qtVVjh55/FZ5Ps2sawr6cxzrcj4gYWlVLgN3lbcEdh7qv8rSe/If9iFZxXPxCyWaJ45BlXUqw+B/nXRSm5rGCWmRmqZ4B4g0bS2E59pan2ZP2oT0I+WR+DD0q51SvHtm0EkPEYR5rcgTAfbhY4/hkj97ParfaXSyxq6HKuoZT6gjIpNIxLDp6Lo45oqBuJZk/Pg4Z+PaHNbqUpTlzUJr5T4z+kaOXMdu7coEiSTTsRgrmMDJcHV1ZdPkVhkdfqkkYYEMMgjBB7g9q/NPj2wFhxGeGDZAysgOwVZEDaVydwCSB8sdqpUDi2GlWaQDJVgspvrDabZpG0gDMOqRyDgDWynKjJ+0yr8Bg1ItJAijml8jOOYJQSVGWKKR1X1XcHG+SM2HwfZLJwmCOTXplj1SAllJZ3LuMrghSSR8VPxrTxy2dISJ2tpIYrZjPFo5bY1MV+rhMmLOyA5OTGuxJ288cLTqOjaIM/NPddIYhzB2RC7/AnjJpZWtpS7AFhDK2STpz5HbvsCVY7kI27Y1NfagPCMCctm0KswZo5iBjLqQC2nousBXKju3rk1P16Ck0tYATPFc15lxMQlKVjNMVVmsE1mq/4ruGcR2sRIe5JVmHVIVGZH+ePKPi1Vc7ZEptGmarw3z3DMnuF1yW1ueJPzZf+URyIYu0xU45snqmR5V6bZPxtSqAMDYVrtbZY0VEGFRQqgdgBgCttQ1sZ5q9et0hhtmjIfNTqUrTePpjc+isfyFbq0X/AOik/Yb/APk1Y5JLO0FEeBI9PDrb+7B/Mk/zqeqE8FH/ANOtf7pf9Km6rT7A5LRjP+RU/uPqlKUq6ypSlKEJSlKEJSsGs0ISlK4b/iYRgiKZJWGVjB7dNTt0RM9z8gCdqgmFZrS4wFvvL1Yl1OcDp6kk9FAG5J6ADc1BeBoSsDmTad5pJJ1PVZHbIBH7OnHYjpUnacNOoSTsHkAOMDCID1Ea/wACx3PwGwcTsCSJYcCZBt2DrnPLf4Hsfsnf1BoQZ2lqa5oYaQOcX0tNuV7nluvI0rnsLxZYw65wc5B2IIOCrDswIII9RXRTFkILTBWm8tFljaNxlXUqw9QRg1Ufo+vmiM1jKTrtnYRk/aiznb5agfk61dK+c+MOIpZ8QWZCGkYRnlpguZEYIyso6B4XOCcDMYPakVeqQ8Lo4Iioyph3aiRwc36TPBfRqVXx41gH6VJ4R6yQS6fmXQMoHzIqUh4vC8XNSWNov7QOpT8WzimhwORXOIIXZXznjoWTiTyOQjRMkCARqzOpRZcs2ksvvkAgqABvnNXniXF4rdNUrYz7qgEs5xnCIuWc47KDVH8RcWQzxG5je0Eyqq3Mcy60Vi3LNxGUMQXVncs2nPxbCcTSfVplrDBV6Tg10ld9xPIFHJCM2QPaMwUDufKCSfht8+x0XXGIDGsjKjupAjiYIZRMWGIwDur6wPlp1dBmuDh/EgDJGDzFhKjmRo4V1bPmCMSxwQckFs5DDINaLhoJJTLG4WRfI8x8qRBhuWdlB16TlYgfMSvlxlh56i14q9ERcbvddF5bs7YNlK+E+OMblkQ6lnuJ2ZeWwKxomFlEhOCp0xjYY9svcb36qPwfiUUH/IWcssenLyl/amOMhQESUmRgNXlU6c4bSD3lX8eWzKDbk3BOnaIeVdTaRrkfSibkDDHPwr0tJjmNhxuuY4gmQrHXDeWb6uZC2HAwVYnQ49GG+k+jDcfEbVHWPja2kQl5FjkRmSSFmUyK6nBGlSSQcZDDYggjrXi98Yx+RLcM8sp0xh45kToWZ2ZkHlVQTgbnYd81LnNGZUsLgZC628RxxlVufYO5wokI0sf1JB5T8tj8K5PDSc+SS9cH2vkgB6rbqdjjsXbLn4aaqfjmbyxwyzFpLkqJHMYKxWySB3KRR4IDyBE3Yk7eby1eOAcQLqY2RUaIIPJnQUZcqVBAZdhgowypGNxglLKgqOiclqc4U6ZgQXWz04a3PpxUtSlK0rEla7hcow9QR/Ctla5pQqksQB3JIA/M0FSM7KE8Bvnhtt/d4/IkVP1Wvo5P/psH/uY+XObFWWl0uw3kFqxwjFVR/U71KUpSmLIlKUoQlKUoQsGmaGue/wCHpPG0cgJRxhgGZSR6alIOKCpbEiclHNxV7hiloQEBw9wRlQe6xDo7fre6P1jkV38P4akIIQHLbu7HLu33mY7k/wCnQYG1RHGOELBBrieZBEUJxNMQIlYawFZiuyZ7dq7xw+dfcuSfhJHGw/8A16D/ABpQmbi62vDCwbDobxmTEZxM58BwUnSovn3Ke/HHKvrESj/9uQlT/jr1H4hg31uIyoyyy5jYD1IfG2e4yPjV9oarP0L/AMN+V/271qv4zbuZ09w4+sIPQDHNUD7Sjr6qPVRUqjggEEEHcEdCPgaz1qJs1+rzcn+qkyYfRWAy0Xyx5lHpqHRRRkVP+43iPMfT05LHirihgt25ZxIwIjwMkEKWZuh2VAWzg9BsSQpoVreQW0azX4VfNIsUYR5DzIziWZgNRLhvIXJONzqOvJu994eknOZbhhpYmIRLywuQQNTAl28pwQGUHPQbYot3wP8ApixNEsKCQpK8KyLlZMCI6mYqYpHfzR75YPkkgmseJYXFpj5v8NU6iwTsh0k/Nb90eKk4uISPG1xjXCxz7NtbwLoAAliUZXOCxKlsaznYaqhbm6jW7MiqjFYFlU4Vg7u7AP0KsQsZUORsJDgjNWVuDiCdTMfq4ORzoiVjOemhv6k6usUmqM523qO459G87SGa0NuzyK0cgbVErK26y4jDKJFYtnSAG152PWuFwlNmIFU2iZHd4+qZjRFKKbpBy3578j5HgvF1aw2kkYhTDctFd984BYMMk7ITg6RgeXptXZwrjlvdwRPca4mCgIQrfo9KldR0srBgBJhhtkbZBJzxX6NddnM8k0r3rRye2Q6QSUOIREcqIc9sZyScgnNRXA7y3ltYPLcAcqLADxyAezGAFdnI+WkdeldcbLgAAZXJMgkk2Wvh5EczojBlPsUf3hrhyY86dIy8DKcA9Y36bCtvDrFI5A1xJpXmSo0xjDMZDidNJIIDFGZThW2jA7ADbN9WXWNbyBwiyQzxOqsEYGNg8MIZJFLDDYI3UY90h9atJAustGkRYgJFJJKXKsG5kssWCNIOMgnyjzbAViZg3U8S6s2YIva/PwT3Vw6kGGJHFdfEvE8VmjS2skk58iy6wgxEGKZXZCpDyqx2IwMbDca4eMAwMDnEaWyLnqCtz/p5RUd4j+pvaTRRmdS2jmyMFURxC4VZJGCYyFAJxg+76VO3P0byqCLe7LKzBmS5QOSQpAHNiMbYGc4Od+9bpYLOnTNZ4ccoUBwXiarJcyMSOfcYjQBmdzHbxodCDUznUpG2cY696kb3iV4XWK2hRZSAwSY5YJ96QRtphQjuWLfqVZbDwkLK3YWSxm5ceeeQHLMzZdj1IXJLCMeUGuLiPDBBEtpCzNPesRNM3vlAMyyE9sL5VHQavz4lTBs6V1U3kzw4Dn5LtYQhzWtce7kJLjwAva5Xz7hEsk85kk1GV921xy42ZeTp5QOsZViqhgpwDnK4r6X4EscJLPljzmx5sZPJZk1kDYFjsAuwRYx1BJ5r3w/HJePCmYx9SVV0M6gESMiFlUgNgDGGzkbVZOC3QkgjIUJtpKDYIyHSyAeisCPwpmGw4pvc7589oUY57qvX0t5i3DIaarupSsE1vXMUD4guXkmhtYXZGky8zoQGSBPQ9izEKD863QeEbZW1NHzH+/MzSt88yk4/DFaPCyc0zXZ/r3xH8II/KmPTVu/7wqwUprQ7rFbq1V1H+CwkRnFpOs8su5VuzH1O9MI2hugzxDsk67yIvoGXz49Q2KslRHifhjTQHlbTRMJIT6SpuB8jup+DV0cE4qLm3jmXYOuSPusNmU/EMCPwqW9U7Pgq1v4tMVtcnc9D3jzBK7jSmaUxY1mlBShCUpShCwazWKzQhaby3Ekbo3R1Kn5MMH/WubgNyZLaFm94our9sDDf5ga7jUXwfyS3ER+y/MT9ibzf/IJB+FVPaCe29Nw3QfY+oUrUfx3hCXNvJE6htSsFyAcMVIDDPQg96kKGpIkQUtjyxwc3MKm+CufLYxSpMdfnVo5QXTKuV655inAH2iPhUjxW9zGVuUMBBDJOPPEsinKtrGCoz11qoIJGd65fBTcuW+tj/VXBdR/05hqX/T+NWoik0xLB84Lo4yqGYlx2REyIsYPWHOx1BXFwfiPPjDEAMPK6g50uOoB7g9Qe6sD3r1xXhwnheMkjUNmHVWByrD4qwB/CtVhwGKCV5IRo5gGpF2QkdG0dA2NtsVI00AkQ5YXua2ptUuY4fsVxcNkaWBeemlyCsiEbagSrYz1U4yPUEU4fwpINQiyqk5CZJRf2FPug+g2+ArtpUgKpqG4FgdNPgUX4g42LaLIXXI5KxR5C6mCljljsFVVLE9gp74B+f8K4bFDFFEsugoBgSxhSWXGcZ05w3bU2OlTP0oXmlEEEc0l2quYTFp0oHGkmYOCjRt00kHODgr1FPTxHfhc3UFq56YDvGxGsP5tIdMlgM46962UKFR42mBIcCdFZG4HqOrnQ5JBJ5bdRjB/TdtI/KtD8KhTUHurYauo0b+6V90T56E/nVJu/HHLJ18PiOpsgmZTgg6sDEOcZH8ulcE30jzkYhgt4QNukjn3tX3lHvb9K6NLA4yoYaD4R6pPRj+XzV94tZJNFNFA7tLNE8YPJ5cftCynUZCzY1Kc6VJ2Y7V9D8OcZS6t1kjDLgsjo3vJJG2l0JGxKsCMjY9a/M/EPE15MpVrhwp6qgWMEehMYDHr3J619N+ir6UOY8FhNbpH5dETwgqmVQthkOdyFJ1KTudwM0nGfZmJoDbqN9/ROa2F9eqLteDkXctxIwYsqxxD7kYGSPmz5J+QqUpXIIBTmvc0EDUR7+y5hYIJjLjzsioTk+6rFgMfNjWyC2VM6FC6mLHHdm6n5mttKICguccylQvi27ZbcpH+kuGEMf7Umxb91dTfu1NVD8ZjCz20zbhHMeOwMwCK/z1YT5SGqv7Kdho6UE6XjeQJA7zZSVnarFGsaDCooVR+qowP4Ct1KVdIJJMlKrNh/Rb+SHpFdapovQTL+lQfMYf8AOrNVW8a3AbkxQ5a65iyQKuMjSfMz7jTHpyDnrml1LDa3LZgxtvNLRwvw1B7jc8JVorNKUxYkpSlCEpSlCFilKYoQlRV35LyF+0qSRN8x7RPyCv8AnUrVf8Q8SUlUiDSzRSRyaIxqKhW82sjZcoWGCQTnYGqPMBacM0ufA1B8xEngDdWGlctlxKOUHQ2SuzKQVZT6MjYZfxFdVXBlZ3NLTBCp14/1bjUTdEu4SjenMjOx/LSv71XGqb9JSmOKC5Ub206Mf2GO/wDmC1cUbIBHQ0plnOb3+P1W/FdejSq8C0/lP+JCzSlKauelKVAeIeJMW+rxEqxUPLIMgpGzEAIf7RyrAH7IVj10gyASYCFVuL3zNfXRwWT2aJICNI5aeZOudnZtxnfUDjFVfi8/WpvxBfpbx+6dC7BUXOB2AH8K4vC3hD/iyNNLOYoc6eTGYjMdt+ax1con7mNWN8jNeioVqeDpjbudyF8v4xeamGpWUAnqG37A9PnscVHCb8Bk7ttnfsDX6U//ABLwzCg2qnSAM65gTgdWw4yfid6leFeC7K2zyLWFCQQWCKWIIwQWbLEEds1cfb7m9lvny4cNw5oX5dqweAeOxWXEI57hSyKGUaeqFxp5mPtYUkYG+GOMkYNs+lbwNY2SiWCRoZJS3LtgutGIAyVywMSgkZOSBkAL2r53w7h8lxIsUKNJI5wqqNycZPwAA3JJwANzXo6eKofamFdtgtbqch45GP3Clfq6zvEmjWSJg6OAyspyCD0INbqrP0d+G5LCwSGZ9T6mcgHKprOdCnuB1J9S1WavnLwGuIaZE57+KhKUpVEJXDxyyM1vLGPeZG0/B8ZU/gwB/Cu6sVBEiFZjixwcMwubhd4JoY5B/WIrf4lBxXVUR4f8gmh/sZWC/sSe1XHwAfT+5Wnj/iAxstvbKJLmQZVPsov9rIeyD8z0FU24bJWg0C+sWU+fdnJ3CE49x5kcW9qokuXGQD7saf2kp7KOw6mt3AvDy24ZmYyzSbyzN7zH0H3UHZRsK9eH+ALbIxLGSWQ6ppW953/ko6BewqVoa0k7Tv2VqtVrG9FSy1OrvpuHeb5K0TXShXwy5VdRyRsMHBb0Gx3PoajvE/iSOyhaSQSt5XIEcUknurkliikKB6sQPjXw7gsnPW4jV0iRlsYy0hJaPlK1oQ8UYJAZpCTqZcBs75xV1jX37hLu0ERmxzDGnMxjGvSNWw297NddR/AeGG3t0iJDFc6mVSoLMxZiFJONye5qQqUJSlKELFQXGPGUEEnK1B5e6AqNOfvuxAX5bn4Gp2mkVVwJyTaTmNdNRsjdMex9uaqg4iJ/00zlf7K1jn0/JplTU34FB6ipGzvBGumCzmVB0CrAg+eHkU5+YzU3itN1KURmCliqkhR1JAzgD1PSoDYunurtd1Q226beUeJuqxfcUS4do44pFu0OhSSFZMgEsZImPs1BBK53JC4ydrRbRlUUMxZgACxABYgbsQNhnrgVEeE+B/V4dUm88x5k7d9bHJX5LnA/E96nKhgMSUYp7Nro6fZGvrG4bh3nhEeLLUSWNyrdDE537FVLA/gQK8eGeMpLBEpOmURJrjYFXHkGTpYAlc/aG1c/jDmaYyIxJAh1zqXC5C40g5BygPmb4IO2Qfd5FNMoE1pCwByP6Q2pT6qeSNJ+IIqCesSE5jAcO1rsiSc2iNMib+Wl1P0qqi7u4PchmlX7kjQsw+CzK+o/voT+sK7IvF6Ae2huYfXXBIR/jjDCrbY1skuwdTNkO5EHyF/bip6ozivhuC5YPMh1AadSySoSuc6WMbLqXO+GyBk+tdFvxaGSIypIjRrnU4YYXAydR7YHXPSoLiPHJ2MKovKWeQIpO82jSzF9DLpjwq582ogHcA7VcHULI4Fpg5qk+KEjtLkQ28jSRlDlMtI0DqQAjPu2hgdgxJUqcnBGKueOzWspltpDG5GliArBlByA6sCDg9D1GTgjJq2SeArkQOYbkTkTMiqAkg5ZYYZmBVg+SSwJbrnfG9F8VcJkgLg3Fq+liq6HUl8dwodivUDDY3yN8ZPo8FjMK2l0deXcIQvq/wBGv0kHiJeC4RUnjXXlM6JEyFLAHdWBIyuT7wwfSU+kLxqvDLbWAGmkOmFD0LYyWbG+hRucddhtnNfFfos4hcWvEEkEZkWZTGUGNbqWBzEAN9JGonZcA5Ydauv08xGRrNIl1SDnNucZQ6AQucajkA4GSAOm9cj/AEzsSCJFOeZj5z70EQYK+XcW4zPdycy5laV/VjsBnOEUeVF+AFTX0c8cktL0yRRLKNGJSwb2cOpS7Bl2U+71BzsO9Vk2UquBKkirqwcIwJHrlthX2bgEfC4LCORZeWV1SNEJYzOzHyjbUWVtvKQQV1k5U7jv/aX2thjh/u2HZYjkPAHPn4KSCF9Ns7+OZdUTq6g4JRgwz6EjvuNvjXRVI4DwSOSR2hjMcMgZ9avFzFlJGDHNC5ZgRqJD6hkAAkbCa4Bxd5JZImdJ1iVfbxKQpclgUbcrrAAYhTtq6DbPlFVTtKVUPEv0jQ2zmKMGWYHBUZ0qf1mAJ29FBPyqj3tYJcVow+Gq4h+xSaSfme5W15AoJJAA6k9APiarknih52KcOj52DgzuStup+DdZCPRfzqtpJLdnVcQXV33WIL9XtR/jYNJ82H4VYYp+IaQIrW1hUDAVpWOkemI1x+VJ6QuymOXwLofcm0O0Wl3FwAHdO0fADmtZ4dfW5mmV47iR4wCpXlgMpOnQFzkAMdm3bbcYrTwfwrNEOfBd6ppgGlaSNHRzjOB7sir2Az+Hau76jxJ/eubeL+7hZ/8A5GrxbeHr2POi+TzMWINsuMnrgB9snf5knvUbN8j4/VM6aGkdJTBMT1SZAyB6kW0j9I3f8euIf+btmKjrLbHmr8zGcSKPwapPhvG4LgZglR8dQD5h+0p8y/iKjTw/iA6XUB+duw/0kqM4n4dupjqlisZWHR1M8Mo+Ui5I/OrbTxoe/wCn6JHQ4epm5oP9JMeDgP8A0BwXb4r8IteyRus7IEjljMe+hxNpVi2D9zUBsdyp2xv4tPo8twxebVK7jEhzpV/6U1zllXc+dsYJIIABBqJSLi0DDkqJE7pLOkn5SFUf8yauvDJ5HiVp4+VIfeTUGwc/eGxyN/xq7H7VoIWbEYXoQHB7XA7nAnvHwcV1UpSmrGlKUoQsVmsUoQs0rFKELNKxShC8yxhlKsAQQQQehB6g1xcFR0j5cmfZkorH7cY9xvnpIB/WVq76VEXlXDyGlqzWKUqVRaLuxSWN43HlkBDgZBORjqN847/Cq9xfw5PIFBMFyFJ0idSj7jG8kYZDnoRywDt6VaMUoQvnTeCL0s5jaK3EmNYjurrB0qFB0RpGOgA674rVw/6Fo1IMsy4A6Qwqp/B5mkIHyANfSqUI0hRnA/DNvZgiCMAt77sS0jY+9IxLEegzgdgK67/h0U6aJ40kX7rqrD8mGK6KUIVVl+jSyPuLLH/dzzgD5KWKgfACsRfRxAvuy3I/93+enNWulTKiAoSHwdbgAScyYD7M0ssif9tm0H/DUzFEFAVQAAMAAAAAdgB0FeqYqFKzWpLVFYsqqGbqwABPzPU1spQpBIWaVjFMUKFmlYxTFCFmlMVjFCFmlYxWaEJSsYpihCzSsYpQhf/Z"/>
          <p:cNvSpPr>
            <a:spLocks noChangeAspect="1" noChangeArrowheads="1"/>
          </p:cNvSpPr>
          <p:nvPr/>
        </p:nvSpPr>
        <p:spPr bwMode="auto">
          <a:xfrm>
            <a:off x="63500" y="-8890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133271"/>
            <a:ext cx="3744417" cy="2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Uznemirujući sadržaji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Mučenje djece i životinja</a:t>
            </a:r>
          </a:p>
          <a:p>
            <a:r>
              <a:rPr lang="hr-HR" dirty="0" smtClean="0"/>
              <a:t>Slike seksualnih aktivnosti povezane s nasilnim ponašanjem</a:t>
            </a:r>
          </a:p>
          <a:p>
            <a:r>
              <a:rPr lang="hr-HR" dirty="0" smtClean="0"/>
              <a:t>Mogućnost prijevare ili krađe kroz nagradne igre i </a:t>
            </a:r>
            <a:r>
              <a:rPr lang="hr-HR" dirty="0" err="1" smtClean="0"/>
              <a:t>online</a:t>
            </a:r>
            <a:r>
              <a:rPr lang="hr-HR" dirty="0" smtClean="0"/>
              <a:t> trgovinu</a:t>
            </a:r>
          </a:p>
          <a:p>
            <a:r>
              <a:rPr lang="hr-HR" dirty="0" smtClean="0"/>
              <a:t>Eksplozije, razaranja</a:t>
            </a:r>
          </a:p>
          <a:p>
            <a:r>
              <a:rPr lang="hr-HR" dirty="0" smtClean="0"/>
              <a:t>Neugodni komentari i vrijeđanje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Jeste li doživjeli?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Naišli na web stranicu koja je sadržavala fotografije golih ljudi ili ljudi koji su imali spolni odnos, a da niste željeli biti na takvoj vrsti stranice?   </a:t>
            </a:r>
            <a:r>
              <a:rPr lang="hr-HR" dirty="0" smtClean="0">
                <a:solidFill>
                  <a:srgbClr val="FF0000"/>
                </a:solidFill>
              </a:rPr>
              <a:t>17 DA</a:t>
            </a:r>
          </a:p>
          <a:p>
            <a:r>
              <a:rPr lang="hr-HR" dirty="0" smtClean="0"/>
              <a:t>primili e-mail poruku koja je oglašavala pornografske web stranice ili je sadržavala linkove za takve stranice, a da to niste željeli? </a:t>
            </a:r>
            <a:r>
              <a:rPr lang="hr-HR" dirty="0" smtClean="0">
                <a:solidFill>
                  <a:srgbClr val="FF0000"/>
                </a:solidFill>
              </a:rPr>
              <a:t>2 DA</a:t>
            </a:r>
          </a:p>
          <a:p>
            <a:r>
              <a:rPr lang="hr-HR" dirty="0" smtClean="0"/>
              <a:t>Otvorili poruku ili link u poruci, koja je pokazivala fotografije golih ljudi ili ljudi za vrijeme spolnog odnosa, a da to niste željeli? </a:t>
            </a:r>
            <a:r>
              <a:rPr lang="hr-HR" dirty="0" smtClean="0">
                <a:solidFill>
                  <a:srgbClr val="FF0000"/>
                </a:solidFill>
              </a:rPr>
              <a:t>13 DA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76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Misao: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sz="3200" dirty="0" smtClean="0"/>
              <a:t>"</a:t>
            </a:r>
            <a:r>
              <a:rPr lang="hr-HR" sz="3200" dirty="0"/>
              <a:t>Naš put nije meka trava već planinska staza popločena stubama. Iako vodi uzbrdo, ide naprijed prema Suncu."</a:t>
            </a:r>
          </a:p>
          <a:p>
            <a:pPr marL="0" indent="0">
              <a:buNone/>
            </a:pPr>
            <a:r>
              <a:rPr lang="hr-HR" dirty="0" smtClean="0"/>
              <a:t>                                </a:t>
            </a:r>
            <a:r>
              <a:rPr lang="hr-HR" dirty="0" smtClean="0"/>
              <a:t>Ruth </a:t>
            </a:r>
            <a:r>
              <a:rPr lang="hr-HR" dirty="0" err="1" smtClean="0"/>
              <a:t>Westheimer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21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570</Words>
  <Application>Microsoft Office PowerPoint</Application>
  <PresentationFormat>Prikaz na zaslonu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Bogatstvo</vt:lpstr>
      <vt:lpstr>Analiza ankete u sklopu projekta „Jedno od pet”-1b</vt:lpstr>
      <vt:lpstr>Sat srz-a 25.4.2012.</vt:lpstr>
      <vt:lpstr>Richard Bach</vt:lpstr>
      <vt:lpstr>Posjedovanje računala</vt:lpstr>
      <vt:lpstr>Svrha korištenja Interneta</vt:lpstr>
      <vt:lpstr>Roditelji </vt:lpstr>
      <vt:lpstr>Uznemirujući sadržaji</vt:lpstr>
      <vt:lpstr>Jeste li doživjeli?</vt:lpstr>
      <vt:lpstr>Misao:</vt:lpstr>
      <vt:lpstr> seksualni sadržaji na stranicama i osjećaji</vt:lpstr>
      <vt:lpstr>Internet</vt:lpstr>
      <vt:lpstr>Predstavljanje na Internetu</vt:lpstr>
      <vt:lpstr>Neki zanimljivi podaci</vt:lpstr>
      <vt:lpstr>Lažno predstavljanje </vt:lpstr>
      <vt:lpstr>Prijavljivanje uznemiravanja </vt:lpstr>
      <vt:lpstr>Kako se vidite?</vt:lpstr>
      <vt:lpstr>Kako se vidite? (2)</vt:lpstr>
      <vt:lpstr>Misao za 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ankete u sklopu projekta „Jedno od pet”-1b</dc:title>
  <dc:creator>DUŠKA</dc:creator>
  <cp:lastModifiedBy>DUŠKA</cp:lastModifiedBy>
  <cp:revision>19</cp:revision>
  <dcterms:created xsi:type="dcterms:W3CDTF">2012-04-24T18:03:13Z</dcterms:created>
  <dcterms:modified xsi:type="dcterms:W3CDTF">2012-04-24T23:26:54Z</dcterms:modified>
</cp:coreProperties>
</file>